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58" r:id="rId4"/>
    <p:sldId id="259" r:id="rId5"/>
    <p:sldId id="262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F0F05-BE92-A7BE-4AD7-B73858448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704FE-FAD5-9835-58C7-889FCCAB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CE488-1679-DAB4-C8C4-DBEB769B2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94F09C-4200-F885-B3FC-A7F5EC49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4DF3B-E432-7FCD-CE60-876A0A93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77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AB44B-FC86-03CC-A7C9-22D65F1D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E32095-249C-3681-12B7-BD39CD0A8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816FC-ACD6-BA9C-8812-6B7566CD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AB333B-B518-8569-4D81-9B533FFD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E9E26E-123C-13AB-F6EE-26EB6D4D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4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017C82-A907-5D82-F340-C15CC1EAA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1F9409-7CD1-47B2-09B4-FF54B6565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3618DD-4C96-89BD-039B-6D81FB49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C1A75-E8CD-A0CF-F181-5949DE34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53223-D285-F456-CCC5-C63DD19A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487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DED9-C05A-DF59-2B21-07B89AFD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D4B31-F328-B84E-12CA-F680B8EB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5D9FA-54FB-8AD9-2A1C-8F7C55AD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87798F-133E-2C99-2E42-6056215E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AB1C6B-8F83-00FF-41B5-CB2F673C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53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E620E-209B-5B64-6959-CD40DA6A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5C894D-7F7C-78FA-5C7D-11FBFA643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86B75-11D3-4E5F-920F-A2E78187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D0BFB9-1B8F-B327-37EC-AF779206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4CADAA-5798-132B-B026-135CEB9E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046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5D39-992E-B89F-967E-49D29661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A5994C-9632-5C8E-F752-55881DABD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B8078E-21FE-16F2-DFF1-8BD381185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705AEF-F450-F1F2-4364-FE1F818FC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9D93EF-03CC-74E8-49F3-90F7F088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ECC037-9683-A5D2-F6A2-B8DC9600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059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D537C-43A1-9AE7-A277-AFA19971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874FD3-5997-0586-D499-20BC2C64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A91C80-DA2E-8BCA-F7C7-570C8068F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18F2C-29DA-6DCD-57A1-43031744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186A7B-D305-6920-955B-678C240B1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4BCBAE-72CC-BA68-2292-D4907A4E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AA709D-8DE1-AB75-A0AF-6B7664CB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B13A30-D498-DBD0-89CF-9051A0DF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260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0D20-9720-ACBB-B0D1-F1CA81A3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1A7504-D179-87B3-0C89-B9134233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0909BF-C04E-35F7-079C-6E2FD6ED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678C04-C25E-0EAB-513A-2C5A25BA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92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355944-B89C-5A97-69EC-52E6ED5B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A36F4C-99D2-D3D5-37A7-100D9C0D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78C30E-69AD-CFB5-05B4-68F9517F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56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D710C-3D7E-7F8C-D754-B6F98D5F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8EFFC3-7814-636D-AFF8-7D7DC4F3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E4DA91-B717-3F09-E075-546A0FC3F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E4CD05-DBDD-4EF9-5A4D-412888F5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C483C4-12DA-C3B3-B037-61CD81D4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EC1356-5B49-9ECE-0ED1-4322A0E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96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8E5C7-B86C-B551-6A8B-F286144F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AD2983-4EB8-49B7-F2C9-F81F07D72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6E9DD8-328A-67BA-2078-0609FA3D9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E03197-4B2F-23AF-99D3-DE65942B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A1E348-B772-18F7-8B57-43CEC113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E41631-3EE1-7CD1-EA24-93FE1A7C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437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EE58C0-929D-594E-A1B8-78EE613E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18B3E7-F4B8-5DA5-9DD6-EB8EE38A2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C86962-F871-53CF-A6C6-A8D0A638C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E1C83-485A-400B-AB27-8B2EC2621E80}" type="datetimeFigureOut">
              <a:rPr lang="es-CO" smtClean="0"/>
              <a:t>25/06/2023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147AC3-1CBC-4DD6-96A9-B590877C2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DAA013-526A-4580-46C2-47C37E5FB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AFA3-1645-4DF7-AC67-2A6505231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736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60" name="Picture 12" descr="Informática, ingeniería, ciencia, tecnología, Fondo de pantalla HD |  Wallpaperbetter">
            <a:extLst>
              <a:ext uri="{FF2B5EF4-FFF2-40B4-BE49-F238E27FC236}">
                <a16:creationId xmlns:a16="http://schemas.microsoft.com/office/drawing/2014/main" id="{16CDAA58-FA3D-28D0-2CA3-734D7BA69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816CD5D-1A7E-6C59-3C24-2C492C9DF83E}"/>
              </a:ext>
            </a:extLst>
          </p:cNvPr>
          <p:cNvSpPr txBox="1"/>
          <p:nvPr/>
        </p:nvSpPr>
        <p:spPr>
          <a:xfrm>
            <a:off x="0" y="0"/>
            <a:ext cx="12192000" cy="6856718"/>
          </a:xfrm>
          <a:custGeom>
            <a:avLst/>
            <a:gdLst/>
            <a:ahLst/>
            <a:cxnLst/>
            <a:rect l="l" t="t" r="r" b="b"/>
            <a:pathLst>
              <a:path w="12192000" h="6856718">
                <a:moveTo>
                  <a:pt x="10084778" y="3414537"/>
                </a:moveTo>
                <a:lnTo>
                  <a:pt x="10084778" y="3659197"/>
                </a:lnTo>
                <a:lnTo>
                  <a:pt x="10544583" y="3659197"/>
                </a:lnTo>
                <a:lnTo>
                  <a:pt x="10544583" y="3414537"/>
                </a:lnTo>
                <a:close/>
                <a:moveTo>
                  <a:pt x="11716032" y="3135424"/>
                </a:moveTo>
                <a:lnTo>
                  <a:pt x="11716032" y="3493760"/>
                </a:lnTo>
                <a:lnTo>
                  <a:pt x="11411518" y="3493760"/>
                </a:lnTo>
                <a:close/>
                <a:moveTo>
                  <a:pt x="8889967" y="3060363"/>
                </a:moveTo>
                <a:cubicBezTo>
                  <a:pt x="8964013" y="3060363"/>
                  <a:pt x="9022653" y="3085088"/>
                  <a:pt x="9065889" y="3134538"/>
                </a:cubicBezTo>
                <a:cubicBezTo>
                  <a:pt x="9109125" y="3183988"/>
                  <a:pt x="9130743" y="3262305"/>
                  <a:pt x="9130743" y="3369489"/>
                </a:cubicBezTo>
                <a:cubicBezTo>
                  <a:pt x="9130743" y="3496867"/>
                  <a:pt x="9110032" y="3585151"/>
                  <a:pt x="9068607" y="3634342"/>
                </a:cubicBezTo>
                <a:cubicBezTo>
                  <a:pt x="9027183" y="3683533"/>
                  <a:pt x="8968673" y="3708128"/>
                  <a:pt x="8893074" y="3708128"/>
                </a:cubicBezTo>
                <a:cubicBezTo>
                  <a:pt x="8819547" y="3708128"/>
                  <a:pt x="8761423" y="3683015"/>
                  <a:pt x="8718705" y="3632789"/>
                </a:cubicBezTo>
                <a:cubicBezTo>
                  <a:pt x="8675987" y="3582562"/>
                  <a:pt x="8654628" y="3499974"/>
                  <a:pt x="8654628" y="3385023"/>
                </a:cubicBezTo>
                <a:cubicBezTo>
                  <a:pt x="8654628" y="3269036"/>
                  <a:pt x="8676116" y="3185929"/>
                  <a:pt x="8719093" y="3135703"/>
                </a:cubicBezTo>
                <a:cubicBezTo>
                  <a:pt x="8762072" y="3085477"/>
                  <a:pt x="8819029" y="3060363"/>
                  <a:pt x="8889967" y="3060363"/>
                </a:cubicBezTo>
                <a:close/>
                <a:moveTo>
                  <a:pt x="2946369" y="3060363"/>
                </a:moveTo>
                <a:cubicBezTo>
                  <a:pt x="3020413" y="3060363"/>
                  <a:pt x="3079054" y="3085088"/>
                  <a:pt x="3122290" y="3134538"/>
                </a:cubicBezTo>
                <a:cubicBezTo>
                  <a:pt x="3165526" y="3183988"/>
                  <a:pt x="3187144" y="3262305"/>
                  <a:pt x="3187144" y="3369489"/>
                </a:cubicBezTo>
                <a:cubicBezTo>
                  <a:pt x="3187144" y="3496867"/>
                  <a:pt x="3166433" y="3585151"/>
                  <a:pt x="3125009" y="3634342"/>
                </a:cubicBezTo>
                <a:cubicBezTo>
                  <a:pt x="3083585" y="3683533"/>
                  <a:pt x="3025074" y="3708128"/>
                  <a:pt x="2949475" y="3708128"/>
                </a:cubicBezTo>
                <a:cubicBezTo>
                  <a:pt x="2875948" y="3708128"/>
                  <a:pt x="2817825" y="3683015"/>
                  <a:pt x="2775107" y="3632789"/>
                </a:cubicBezTo>
                <a:cubicBezTo>
                  <a:pt x="2732388" y="3582562"/>
                  <a:pt x="2711029" y="3499974"/>
                  <a:pt x="2711029" y="3385023"/>
                </a:cubicBezTo>
                <a:cubicBezTo>
                  <a:pt x="2711029" y="3269036"/>
                  <a:pt x="2732518" y="3185929"/>
                  <a:pt x="2775495" y="3135703"/>
                </a:cubicBezTo>
                <a:cubicBezTo>
                  <a:pt x="2818472" y="3085477"/>
                  <a:pt x="2875431" y="3060363"/>
                  <a:pt x="2946369" y="3060363"/>
                </a:cubicBezTo>
                <a:close/>
                <a:moveTo>
                  <a:pt x="393101" y="3044829"/>
                </a:moveTo>
                <a:lnTo>
                  <a:pt x="493295" y="3044829"/>
                </a:lnTo>
                <a:cubicBezTo>
                  <a:pt x="559055" y="3044829"/>
                  <a:pt x="603844" y="3057256"/>
                  <a:pt x="627663" y="3082111"/>
                </a:cubicBezTo>
                <a:cubicBezTo>
                  <a:pt x="651482" y="3106965"/>
                  <a:pt x="663391" y="3137256"/>
                  <a:pt x="663391" y="3172985"/>
                </a:cubicBezTo>
                <a:cubicBezTo>
                  <a:pt x="663391" y="3209748"/>
                  <a:pt x="649670" y="3239910"/>
                  <a:pt x="622226" y="3263469"/>
                </a:cubicBezTo>
                <a:cubicBezTo>
                  <a:pt x="594783" y="3287029"/>
                  <a:pt x="547146" y="3298809"/>
                  <a:pt x="479314" y="3298809"/>
                </a:cubicBezTo>
                <a:lnTo>
                  <a:pt x="393101" y="3298809"/>
                </a:lnTo>
                <a:close/>
                <a:moveTo>
                  <a:pt x="1551839" y="3043276"/>
                </a:moveTo>
                <a:lnTo>
                  <a:pt x="1706402" y="3043276"/>
                </a:lnTo>
                <a:cubicBezTo>
                  <a:pt x="1770609" y="3043276"/>
                  <a:pt x="1814363" y="3053114"/>
                  <a:pt x="1837664" y="3072790"/>
                </a:cubicBezTo>
                <a:cubicBezTo>
                  <a:pt x="1860965" y="3092467"/>
                  <a:pt x="1872615" y="3120687"/>
                  <a:pt x="1872615" y="3157451"/>
                </a:cubicBezTo>
                <a:cubicBezTo>
                  <a:pt x="1872615" y="3182305"/>
                  <a:pt x="1865237" y="3204311"/>
                  <a:pt x="1850479" y="3223470"/>
                </a:cubicBezTo>
                <a:cubicBezTo>
                  <a:pt x="1835722" y="3242628"/>
                  <a:pt x="1816693" y="3254538"/>
                  <a:pt x="1793392" y="3259198"/>
                </a:cubicBezTo>
                <a:cubicBezTo>
                  <a:pt x="1747308" y="3269554"/>
                  <a:pt x="1716240" y="3274732"/>
                  <a:pt x="1700188" y="3274732"/>
                </a:cubicBezTo>
                <a:lnTo>
                  <a:pt x="1551839" y="3274732"/>
                </a:lnTo>
                <a:close/>
                <a:moveTo>
                  <a:pt x="7171682" y="2813374"/>
                </a:moveTo>
                <a:lnTo>
                  <a:pt x="7171682" y="3094538"/>
                </a:lnTo>
                <a:lnTo>
                  <a:pt x="7530516" y="3094538"/>
                </a:lnTo>
                <a:lnTo>
                  <a:pt x="7530516" y="3952011"/>
                </a:lnTo>
                <a:lnTo>
                  <a:pt x="7882359" y="3952011"/>
                </a:lnTo>
                <a:lnTo>
                  <a:pt x="7882359" y="3094538"/>
                </a:lnTo>
                <a:lnTo>
                  <a:pt x="8241193" y="3094538"/>
                </a:lnTo>
                <a:lnTo>
                  <a:pt x="8241193" y="2813374"/>
                </a:lnTo>
                <a:close/>
                <a:moveTo>
                  <a:pt x="4860130" y="2813374"/>
                </a:moveTo>
                <a:lnTo>
                  <a:pt x="4860130" y="3952011"/>
                </a:lnTo>
                <a:lnTo>
                  <a:pt x="5820127" y="3952011"/>
                </a:lnTo>
                <a:lnTo>
                  <a:pt x="5820127" y="3694148"/>
                </a:lnTo>
                <a:lnTo>
                  <a:pt x="5212750" y="3694148"/>
                </a:lnTo>
                <a:lnTo>
                  <a:pt x="5212750" y="3469683"/>
                </a:lnTo>
                <a:lnTo>
                  <a:pt x="5760321" y="3469683"/>
                </a:lnTo>
                <a:lnTo>
                  <a:pt x="5760321" y="3237450"/>
                </a:lnTo>
                <a:lnTo>
                  <a:pt x="5212750" y="3237450"/>
                </a:lnTo>
                <a:lnTo>
                  <a:pt x="5212750" y="3056480"/>
                </a:lnTo>
                <a:lnTo>
                  <a:pt x="5803040" y="3056480"/>
                </a:lnTo>
                <a:lnTo>
                  <a:pt x="5803040" y="2813374"/>
                </a:lnTo>
                <a:close/>
                <a:moveTo>
                  <a:pt x="3507706" y="2813374"/>
                </a:moveTo>
                <a:lnTo>
                  <a:pt x="3951200" y="3475119"/>
                </a:lnTo>
                <a:lnTo>
                  <a:pt x="3951200" y="3952011"/>
                </a:lnTo>
                <a:lnTo>
                  <a:pt x="4303820" y="3952011"/>
                </a:lnTo>
                <a:lnTo>
                  <a:pt x="4303820" y="3475119"/>
                </a:lnTo>
                <a:lnTo>
                  <a:pt x="4746538" y="2813374"/>
                </a:lnTo>
                <a:lnTo>
                  <a:pt x="4357813" y="2813374"/>
                </a:lnTo>
                <a:lnTo>
                  <a:pt x="4127935" y="3197499"/>
                </a:lnTo>
                <a:lnTo>
                  <a:pt x="3898530" y="2813374"/>
                </a:lnTo>
                <a:close/>
                <a:moveTo>
                  <a:pt x="1198443" y="2813374"/>
                </a:moveTo>
                <a:lnTo>
                  <a:pt x="1198443" y="3952011"/>
                </a:lnTo>
                <a:lnTo>
                  <a:pt x="1551839" y="3952011"/>
                </a:lnTo>
                <a:lnTo>
                  <a:pt x="1551839" y="3489877"/>
                </a:lnTo>
                <a:lnTo>
                  <a:pt x="1582907" y="3489877"/>
                </a:lnTo>
                <a:cubicBezTo>
                  <a:pt x="1615011" y="3489877"/>
                  <a:pt x="1643749" y="3498679"/>
                  <a:pt x="1669121" y="3516284"/>
                </a:cubicBezTo>
                <a:cubicBezTo>
                  <a:pt x="1687761" y="3529747"/>
                  <a:pt x="1708991" y="3559003"/>
                  <a:pt x="1732810" y="3604051"/>
                </a:cubicBezTo>
                <a:lnTo>
                  <a:pt x="1920880" y="3952011"/>
                </a:lnTo>
                <a:lnTo>
                  <a:pt x="2318439" y="3952011"/>
                </a:lnTo>
                <a:lnTo>
                  <a:pt x="2148051" y="3622073"/>
                </a:lnTo>
                <a:cubicBezTo>
                  <a:pt x="2139774" y="3605487"/>
                  <a:pt x="2123347" y="3581905"/>
                  <a:pt x="2098768" y="3551327"/>
                </a:cubicBezTo>
                <a:cubicBezTo>
                  <a:pt x="2074188" y="3520748"/>
                  <a:pt x="2055430" y="3500795"/>
                  <a:pt x="2042493" y="3491466"/>
                </a:cubicBezTo>
                <a:cubicBezTo>
                  <a:pt x="2023343" y="3477478"/>
                  <a:pt x="1992813" y="3463485"/>
                  <a:pt x="1950904" y="3449488"/>
                </a:cubicBezTo>
                <a:cubicBezTo>
                  <a:pt x="2003234" y="3437579"/>
                  <a:pt x="2044423" y="3422563"/>
                  <a:pt x="2074471" y="3404440"/>
                </a:cubicBezTo>
                <a:cubicBezTo>
                  <a:pt x="2121616" y="3375961"/>
                  <a:pt x="2158658" y="3338809"/>
                  <a:pt x="2185600" y="3292984"/>
                </a:cubicBezTo>
                <a:cubicBezTo>
                  <a:pt x="2212541" y="3247159"/>
                  <a:pt x="2226012" y="3192661"/>
                  <a:pt x="2226012" y="3129489"/>
                </a:cubicBezTo>
                <a:cubicBezTo>
                  <a:pt x="2226012" y="3056998"/>
                  <a:pt x="2208407" y="2995509"/>
                  <a:pt x="2173197" y="2945024"/>
                </a:cubicBezTo>
                <a:cubicBezTo>
                  <a:pt x="2137987" y="2894539"/>
                  <a:pt x="2091644" y="2859975"/>
                  <a:pt x="2034168" y="2841335"/>
                </a:cubicBezTo>
                <a:cubicBezTo>
                  <a:pt x="1976692" y="2822694"/>
                  <a:pt x="1893586" y="2813374"/>
                  <a:pt x="1784849" y="2813374"/>
                </a:cubicBezTo>
                <a:close/>
                <a:moveTo>
                  <a:pt x="39704" y="2813374"/>
                </a:moveTo>
                <a:lnTo>
                  <a:pt x="39704" y="3952011"/>
                </a:lnTo>
                <a:lnTo>
                  <a:pt x="393101" y="3952011"/>
                </a:lnTo>
                <a:lnTo>
                  <a:pt x="393101" y="3529488"/>
                </a:lnTo>
                <a:lnTo>
                  <a:pt x="585722" y="3529488"/>
                </a:lnTo>
                <a:cubicBezTo>
                  <a:pt x="727598" y="3529488"/>
                  <a:pt x="833100" y="3497126"/>
                  <a:pt x="902225" y="3432401"/>
                </a:cubicBezTo>
                <a:cubicBezTo>
                  <a:pt x="971352" y="3367676"/>
                  <a:pt x="1005914" y="3277838"/>
                  <a:pt x="1005914" y="3162887"/>
                </a:cubicBezTo>
                <a:cubicBezTo>
                  <a:pt x="1005914" y="3051043"/>
                  <a:pt x="974199" y="2964830"/>
                  <a:pt x="910769" y="2904247"/>
                </a:cubicBezTo>
                <a:cubicBezTo>
                  <a:pt x="847339" y="2843665"/>
                  <a:pt x="751935" y="2813374"/>
                  <a:pt x="624557" y="2813374"/>
                </a:cubicBezTo>
                <a:close/>
                <a:moveTo>
                  <a:pt x="11716032" y="2793956"/>
                </a:moveTo>
                <a:lnTo>
                  <a:pt x="11139723" y="3479003"/>
                </a:lnTo>
                <a:lnTo>
                  <a:pt x="11139723" y="3739196"/>
                </a:lnTo>
                <a:lnTo>
                  <a:pt x="11716032" y="3739196"/>
                </a:lnTo>
                <a:lnTo>
                  <a:pt x="11716032" y="3952011"/>
                </a:lnTo>
                <a:lnTo>
                  <a:pt x="11991759" y="3952011"/>
                </a:lnTo>
                <a:lnTo>
                  <a:pt x="11991759" y="3739196"/>
                </a:lnTo>
                <a:lnTo>
                  <a:pt x="12134672" y="3739196"/>
                </a:lnTo>
                <a:lnTo>
                  <a:pt x="12134672" y="3493760"/>
                </a:lnTo>
                <a:lnTo>
                  <a:pt x="11991759" y="3493760"/>
                </a:lnTo>
                <a:lnTo>
                  <a:pt x="11991759" y="2793956"/>
                </a:lnTo>
                <a:close/>
                <a:moveTo>
                  <a:pt x="8890743" y="2793956"/>
                </a:moveTo>
                <a:cubicBezTo>
                  <a:pt x="8705890" y="2793956"/>
                  <a:pt x="8561684" y="2845736"/>
                  <a:pt x="8458123" y="2949296"/>
                </a:cubicBezTo>
                <a:cubicBezTo>
                  <a:pt x="8354564" y="3052855"/>
                  <a:pt x="8302784" y="3197580"/>
                  <a:pt x="8302784" y="3383469"/>
                </a:cubicBezTo>
                <a:cubicBezTo>
                  <a:pt x="8302784" y="3516543"/>
                  <a:pt x="8328933" y="3627352"/>
                  <a:pt x="8381230" y="3715895"/>
                </a:cubicBezTo>
                <a:cubicBezTo>
                  <a:pt x="8433529" y="3804439"/>
                  <a:pt x="8501748" y="3869164"/>
                  <a:pt x="8585890" y="3910070"/>
                </a:cubicBezTo>
                <a:cubicBezTo>
                  <a:pt x="8670033" y="3950976"/>
                  <a:pt x="8776310" y="3971429"/>
                  <a:pt x="8904724" y="3971429"/>
                </a:cubicBezTo>
                <a:cubicBezTo>
                  <a:pt x="9031067" y="3971429"/>
                  <a:pt x="9136568" y="3947739"/>
                  <a:pt x="9221228" y="3900361"/>
                </a:cubicBezTo>
                <a:cubicBezTo>
                  <a:pt x="9305888" y="3852982"/>
                  <a:pt x="9370614" y="3786704"/>
                  <a:pt x="9415402" y="3701527"/>
                </a:cubicBezTo>
                <a:cubicBezTo>
                  <a:pt x="9460192" y="3616349"/>
                  <a:pt x="9482586" y="3507223"/>
                  <a:pt x="9482586" y="3374149"/>
                </a:cubicBezTo>
                <a:cubicBezTo>
                  <a:pt x="9482586" y="3190848"/>
                  <a:pt x="9431324" y="3048324"/>
                  <a:pt x="9328800" y="2946577"/>
                </a:cubicBezTo>
                <a:cubicBezTo>
                  <a:pt x="9226276" y="2844830"/>
                  <a:pt x="9080257" y="2793956"/>
                  <a:pt x="8890743" y="2793956"/>
                </a:cubicBezTo>
                <a:close/>
                <a:moveTo>
                  <a:pt x="6547799" y="2793956"/>
                </a:moveTo>
                <a:cubicBezTo>
                  <a:pt x="6364498" y="2793956"/>
                  <a:pt x="6222751" y="2844539"/>
                  <a:pt x="6122557" y="2945703"/>
                </a:cubicBezTo>
                <a:cubicBezTo>
                  <a:pt x="6022364" y="3046868"/>
                  <a:pt x="5972267" y="3191625"/>
                  <a:pt x="5972267" y="3379974"/>
                </a:cubicBezTo>
                <a:cubicBezTo>
                  <a:pt x="5972267" y="3521244"/>
                  <a:pt x="6000746" y="3637156"/>
                  <a:pt x="6057703" y="3727710"/>
                </a:cubicBezTo>
                <a:cubicBezTo>
                  <a:pt x="6114661" y="3818264"/>
                  <a:pt x="6182363" y="3881522"/>
                  <a:pt x="6260809" y="3917485"/>
                </a:cubicBezTo>
                <a:cubicBezTo>
                  <a:pt x="6339256" y="3953447"/>
                  <a:pt x="6440356" y="3971429"/>
                  <a:pt x="6564110" y="3971429"/>
                </a:cubicBezTo>
                <a:cubicBezTo>
                  <a:pt x="6666116" y="3971429"/>
                  <a:pt x="6750128" y="3956671"/>
                  <a:pt x="6816148" y="3927157"/>
                </a:cubicBezTo>
                <a:cubicBezTo>
                  <a:pt x="6882167" y="3897642"/>
                  <a:pt x="6937442" y="3853888"/>
                  <a:pt x="6981972" y="3795895"/>
                </a:cubicBezTo>
                <a:cubicBezTo>
                  <a:pt x="7026503" y="3737902"/>
                  <a:pt x="7059125" y="3665669"/>
                  <a:pt x="7079836" y="3579197"/>
                </a:cubicBezTo>
                <a:lnTo>
                  <a:pt x="6771488" y="3485993"/>
                </a:lnTo>
                <a:cubicBezTo>
                  <a:pt x="6755954" y="3557967"/>
                  <a:pt x="6730970" y="3612854"/>
                  <a:pt x="6696536" y="3650653"/>
                </a:cubicBezTo>
                <a:cubicBezTo>
                  <a:pt x="6662103" y="3688452"/>
                  <a:pt x="6611229" y="3707352"/>
                  <a:pt x="6543915" y="3707352"/>
                </a:cubicBezTo>
                <a:cubicBezTo>
                  <a:pt x="6474531" y="3707352"/>
                  <a:pt x="6420680" y="3683950"/>
                  <a:pt x="6382363" y="3637146"/>
                </a:cubicBezTo>
                <a:cubicBezTo>
                  <a:pt x="6344046" y="3590342"/>
                  <a:pt x="6324887" y="3503841"/>
                  <a:pt x="6324887" y="3377644"/>
                </a:cubicBezTo>
                <a:cubicBezTo>
                  <a:pt x="6324887" y="3275767"/>
                  <a:pt x="6340939" y="3201038"/>
                  <a:pt x="6373042" y="3153458"/>
                </a:cubicBezTo>
                <a:cubicBezTo>
                  <a:pt x="6415502" y="3089324"/>
                  <a:pt x="6476602" y="3057256"/>
                  <a:pt x="6556343" y="3057256"/>
                </a:cubicBezTo>
                <a:cubicBezTo>
                  <a:pt x="6591553" y="3057256"/>
                  <a:pt x="6623398" y="3064506"/>
                  <a:pt x="6651876" y="3079004"/>
                </a:cubicBezTo>
                <a:cubicBezTo>
                  <a:pt x="6680355" y="3093502"/>
                  <a:pt x="6704433" y="3114214"/>
                  <a:pt x="6724109" y="3141140"/>
                </a:cubicBezTo>
                <a:cubicBezTo>
                  <a:pt x="6736019" y="3157192"/>
                  <a:pt x="6747410" y="3182564"/>
                  <a:pt x="6758284" y="3217256"/>
                </a:cubicBezTo>
                <a:lnTo>
                  <a:pt x="7068962" y="3148130"/>
                </a:lnTo>
                <a:cubicBezTo>
                  <a:pt x="7029092" y="3028001"/>
                  <a:pt x="6968122" y="2938940"/>
                  <a:pt x="6886050" y="2880946"/>
                </a:cubicBezTo>
                <a:cubicBezTo>
                  <a:pt x="6803980" y="2822953"/>
                  <a:pt x="6691229" y="2793956"/>
                  <a:pt x="6547799" y="2793956"/>
                </a:cubicBezTo>
                <a:close/>
                <a:moveTo>
                  <a:pt x="2947145" y="2793956"/>
                </a:moveTo>
                <a:cubicBezTo>
                  <a:pt x="2762291" y="2793956"/>
                  <a:pt x="2618085" y="2845736"/>
                  <a:pt x="2514525" y="2949296"/>
                </a:cubicBezTo>
                <a:cubicBezTo>
                  <a:pt x="2410965" y="3052855"/>
                  <a:pt x="2359185" y="3197580"/>
                  <a:pt x="2359185" y="3383469"/>
                </a:cubicBezTo>
                <a:cubicBezTo>
                  <a:pt x="2359185" y="3516543"/>
                  <a:pt x="2385334" y="3627352"/>
                  <a:pt x="2437632" y="3715895"/>
                </a:cubicBezTo>
                <a:cubicBezTo>
                  <a:pt x="2489930" y="3804439"/>
                  <a:pt x="2558150" y="3869164"/>
                  <a:pt x="2642292" y="3910070"/>
                </a:cubicBezTo>
                <a:cubicBezTo>
                  <a:pt x="2726434" y="3950976"/>
                  <a:pt x="2832712" y="3971429"/>
                  <a:pt x="2961126" y="3971429"/>
                </a:cubicBezTo>
                <a:cubicBezTo>
                  <a:pt x="3087469" y="3971429"/>
                  <a:pt x="3192969" y="3947739"/>
                  <a:pt x="3277630" y="3900361"/>
                </a:cubicBezTo>
                <a:cubicBezTo>
                  <a:pt x="3362289" y="3852982"/>
                  <a:pt x="3427014" y="3786704"/>
                  <a:pt x="3471804" y="3701527"/>
                </a:cubicBezTo>
                <a:cubicBezTo>
                  <a:pt x="3516593" y="3616349"/>
                  <a:pt x="3538988" y="3507223"/>
                  <a:pt x="3538988" y="3374149"/>
                </a:cubicBezTo>
                <a:cubicBezTo>
                  <a:pt x="3538988" y="3190848"/>
                  <a:pt x="3487726" y="3048324"/>
                  <a:pt x="3385202" y="2946577"/>
                </a:cubicBezTo>
                <a:cubicBezTo>
                  <a:pt x="3282678" y="2844830"/>
                  <a:pt x="3136659" y="2793956"/>
                  <a:pt x="2947145" y="27939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6718"/>
                </a:lnTo>
                <a:lnTo>
                  <a:pt x="0" y="6856718"/>
                </a:lnTo>
                <a:close/>
              </a:path>
            </a:pathLst>
          </a:custGeom>
          <a:solidFill>
            <a:schemeClr val="tx1">
              <a:alpha val="8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2500" dirty="0">
              <a:latin typeface="Arial Black" panose="020B0A040201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988D9FA-6C4E-67D2-A758-D9CE7BBE8A0E}"/>
              </a:ext>
            </a:extLst>
          </p:cNvPr>
          <p:cNvSpPr txBox="1"/>
          <p:nvPr/>
        </p:nvSpPr>
        <p:spPr>
          <a:xfrm>
            <a:off x="276225" y="-1592949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rial Black" panose="020B0A04020102020204" pitchFamily="34" charset="0"/>
              </a:rPr>
              <a:t>INTEGRANTES: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601777C-25D1-30F8-641E-1324FDB18FF6}"/>
              </a:ext>
            </a:extLst>
          </p:cNvPr>
          <p:cNvSpPr txBox="1"/>
          <p:nvPr/>
        </p:nvSpPr>
        <p:spPr>
          <a:xfrm>
            <a:off x="-2867119" y="2808784"/>
            <a:ext cx="314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Vanessa Pabuena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7187AE2-DB89-B05B-487B-EE6CE552EBCF}"/>
              </a:ext>
            </a:extLst>
          </p:cNvPr>
          <p:cNvSpPr txBox="1"/>
          <p:nvPr/>
        </p:nvSpPr>
        <p:spPr>
          <a:xfrm>
            <a:off x="3319912" y="7244307"/>
            <a:ext cx="322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Anthony Gutiérrez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7849F65-64A7-02BD-6383-642FFD4FDAA8}"/>
              </a:ext>
            </a:extLst>
          </p:cNvPr>
          <p:cNvSpPr txBox="1"/>
          <p:nvPr/>
        </p:nvSpPr>
        <p:spPr>
          <a:xfrm>
            <a:off x="6547341" y="-1217304"/>
            <a:ext cx="248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Marlon Flórez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7F396DF-48A3-5F07-1D9C-0F18B2BA972F}"/>
              </a:ext>
            </a:extLst>
          </p:cNvPr>
          <p:cNvSpPr txBox="1"/>
          <p:nvPr/>
        </p:nvSpPr>
        <p:spPr>
          <a:xfrm>
            <a:off x="12411834" y="3012860"/>
            <a:ext cx="30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Norberto Vergara</a:t>
            </a:r>
          </a:p>
        </p:txBody>
      </p:sp>
    </p:spTree>
    <p:extLst>
      <p:ext uri="{BB962C8B-B14F-4D97-AF65-F5344CB8AC3E}">
        <p14:creationId xmlns:p14="http://schemas.microsoft.com/office/powerpoint/2010/main" val="131985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52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3EC563-AD6B-CD50-0BC3-F5177B4E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1646597"/>
            <a:ext cx="6253058" cy="35642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D7F53A-F761-73E3-12E8-657C270F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64" y="1144995"/>
            <a:ext cx="3821133" cy="217804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AB1529-18E1-8A65-55C2-716A954A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32" y="4238024"/>
            <a:ext cx="3443590" cy="19456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1EFAC28-F905-0A5C-62E4-62957E497401}"/>
              </a:ext>
            </a:extLst>
          </p:cNvPr>
          <p:cNvSpPr txBox="1"/>
          <p:nvPr/>
        </p:nvSpPr>
        <p:spPr>
          <a:xfrm>
            <a:off x="818437" y="-564"/>
            <a:ext cx="224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BACKEND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BC5B6-2668-DCB6-77D9-5A4412D353C2}"/>
              </a:ext>
            </a:extLst>
          </p:cNvPr>
          <p:cNvSpPr txBox="1"/>
          <p:nvPr/>
        </p:nvSpPr>
        <p:spPr>
          <a:xfrm>
            <a:off x="10450286" y="6449541"/>
            <a:ext cx="12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api1.php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BBE0C0B-E95A-8DB9-B605-51E31478078F}"/>
              </a:ext>
            </a:extLst>
          </p:cNvPr>
          <p:cNvSpPr txBox="1"/>
          <p:nvPr/>
        </p:nvSpPr>
        <p:spPr>
          <a:xfrm>
            <a:off x="12318919" y="6373368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latin typeface="Arial Black" panose="020B0A04020102020204" pitchFamily="34" charset="0"/>
              </a:rPr>
              <a:t>api.php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772C1A-6708-DACC-1008-C875D21950B4}"/>
              </a:ext>
            </a:extLst>
          </p:cNvPr>
          <p:cNvSpPr txBox="1"/>
          <p:nvPr/>
        </p:nvSpPr>
        <p:spPr>
          <a:xfrm>
            <a:off x="12511211" y="2711180"/>
            <a:ext cx="6453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dirty="0">
                <a:latin typeface="Arial Black" panose="020B0A04020102020204" pitchFamily="34" charset="0"/>
              </a:rPr>
              <a:t>GRACIAS</a:t>
            </a:r>
          </a:p>
        </p:txBody>
      </p:sp>
      <p:pic>
        <p:nvPicPr>
          <p:cNvPr id="15" name="Picture 10" descr="Diseños PNG de huella digital para camisetas &amp; Merch">
            <a:extLst>
              <a:ext uri="{FF2B5EF4-FFF2-40B4-BE49-F238E27FC236}">
                <a16:creationId xmlns:a16="http://schemas.microsoft.com/office/drawing/2014/main" id="{368B2805-2F57-A52F-03EC-998E31C4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972" y="8846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juez martillo de madera 12067336 PNG">
            <a:extLst>
              <a:ext uri="{FF2B5EF4-FFF2-40B4-BE49-F238E27FC236}">
                <a16:creationId xmlns:a16="http://schemas.microsoft.com/office/drawing/2014/main" id="{287D39EA-6E69-966D-B9C1-25C2E504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0758">
            <a:off x="12516835" y="-1418205"/>
            <a:ext cx="8010234" cy="65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sposas policiales 1209755 PNG">
            <a:extLst>
              <a:ext uri="{FF2B5EF4-FFF2-40B4-BE49-F238E27FC236}">
                <a16:creationId xmlns:a16="http://schemas.microsoft.com/office/drawing/2014/main" id="{DD8D94A5-CD8A-CAA9-CA03-74DB8C62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35947">
            <a:off x="-6206881" y="2310321"/>
            <a:ext cx="5600945" cy="365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umo png clipart - PNG All">
            <a:extLst>
              <a:ext uri="{FF2B5EF4-FFF2-40B4-BE49-F238E27FC236}">
                <a16:creationId xmlns:a16="http://schemas.microsoft.com/office/drawing/2014/main" id="{806D957D-E7BE-C680-BA9B-DED7DD79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3932">
            <a:off x="-8375189" y="-1718913"/>
            <a:ext cx="7832820" cy="440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umo png clipart - PNG All">
            <a:extLst>
              <a:ext uri="{FF2B5EF4-FFF2-40B4-BE49-F238E27FC236}">
                <a16:creationId xmlns:a16="http://schemas.microsoft.com/office/drawing/2014/main" id="{F63096D7-E444-6B7E-F47A-FE7A713E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92769">
            <a:off x="12209099" y="3068790"/>
            <a:ext cx="7832820" cy="440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01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Imágenes de Fondo Negro - Descarga gratuita en Freepik">
            <a:extLst>
              <a:ext uri="{FF2B5EF4-FFF2-40B4-BE49-F238E27FC236}">
                <a16:creationId xmlns:a16="http://schemas.microsoft.com/office/drawing/2014/main" id="{5A58D76D-0D20-FC89-5781-566C4C1E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posas policiales 1209755 PNG">
            <a:extLst>
              <a:ext uri="{FF2B5EF4-FFF2-40B4-BE49-F238E27FC236}">
                <a16:creationId xmlns:a16="http://schemas.microsoft.com/office/drawing/2014/main" id="{18A112B9-11A6-671D-6155-6D665F69A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3428">
            <a:off x="-150510" y="2554955"/>
            <a:ext cx="5600945" cy="365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uez martillo de madera 12067336 PNG">
            <a:extLst>
              <a:ext uri="{FF2B5EF4-FFF2-40B4-BE49-F238E27FC236}">
                <a16:creationId xmlns:a16="http://schemas.microsoft.com/office/drawing/2014/main" id="{D19525F7-B950-3DCA-7153-ED6316D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0758">
            <a:off x="6149348" y="-1282501"/>
            <a:ext cx="8010234" cy="65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iseños PNG de huella digital para camisetas &amp; Merch">
            <a:extLst>
              <a:ext uri="{FF2B5EF4-FFF2-40B4-BE49-F238E27FC236}">
                <a16:creationId xmlns:a16="http://schemas.microsoft.com/office/drawing/2014/main" id="{ECE680FD-F196-A993-777E-3353A549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2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FA1969-D094-4F7A-E591-44A05DC3F13B}"/>
              </a:ext>
            </a:extLst>
          </p:cNvPr>
          <p:cNvSpPr txBox="1"/>
          <p:nvPr/>
        </p:nvSpPr>
        <p:spPr>
          <a:xfrm>
            <a:off x="3291839" y="2817140"/>
            <a:ext cx="6453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GRACIAS</a:t>
            </a:r>
          </a:p>
        </p:txBody>
      </p:sp>
      <p:pic>
        <p:nvPicPr>
          <p:cNvPr id="2062" name="Picture 14" descr="Humo png clipart - PNG All">
            <a:extLst>
              <a:ext uri="{FF2B5EF4-FFF2-40B4-BE49-F238E27FC236}">
                <a16:creationId xmlns:a16="http://schemas.microsoft.com/office/drawing/2014/main" id="{144A429F-2A6A-7DD9-F751-72542624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92769">
            <a:off x="5174189" y="3088986"/>
            <a:ext cx="7832820" cy="440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umo png clipart - PNG All">
            <a:extLst>
              <a:ext uri="{FF2B5EF4-FFF2-40B4-BE49-F238E27FC236}">
                <a16:creationId xmlns:a16="http://schemas.microsoft.com/office/drawing/2014/main" id="{687C2DB6-BEFF-474F-B8E7-30A7D757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3932">
            <a:off x="-2174464" y="-1411896"/>
            <a:ext cx="7832820" cy="440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7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BF94B7CB-338B-4293-F5AD-BAD80168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626" y="0"/>
            <a:ext cx="216747" cy="121920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60" name="Picture 12" descr="Informática, ingeniería, ciencia, tecnología, Fondo de pantalla HD |  Wallpaperbetter">
            <a:extLst>
              <a:ext uri="{FF2B5EF4-FFF2-40B4-BE49-F238E27FC236}">
                <a16:creationId xmlns:a16="http://schemas.microsoft.com/office/drawing/2014/main" id="{16CDAA58-FA3D-28D0-2CA3-734D7BA69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816CD5D-1A7E-6C59-3C24-2C492C9DF83E}"/>
              </a:ext>
            </a:extLst>
          </p:cNvPr>
          <p:cNvSpPr txBox="1"/>
          <p:nvPr/>
        </p:nvSpPr>
        <p:spPr>
          <a:xfrm>
            <a:off x="-67259200" y="-30276800"/>
            <a:ext cx="166928800" cy="91338400"/>
          </a:xfrm>
          <a:custGeom>
            <a:avLst/>
            <a:gdLst/>
            <a:ahLst/>
            <a:cxnLst/>
            <a:rect l="l" t="t" r="r" b="b"/>
            <a:pathLst>
              <a:path w="12192000" h="6856718">
                <a:moveTo>
                  <a:pt x="10084778" y="3414537"/>
                </a:moveTo>
                <a:lnTo>
                  <a:pt x="10084778" y="3659197"/>
                </a:lnTo>
                <a:lnTo>
                  <a:pt x="10544583" y="3659197"/>
                </a:lnTo>
                <a:lnTo>
                  <a:pt x="10544583" y="3414537"/>
                </a:lnTo>
                <a:close/>
                <a:moveTo>
                  <a:pt x="11716032" y="3135424"/>
                </a:moveTo>
                <a:lnTo>
                  <a:pt x="11716032" y="3493760"/>
                </a:lnTo>
                <a:lnTo>
                  <a:pt x="11411518" y="3493760"/>
                </a:lnTo>
                <a:close/>
                <a:moveTo>
                  <a:pt x="8889967" y="3060363"/>
                </a:moveTo>
                <a:cubicBezTo>
                  <a:pt x="8964013" y="3060363"/>
                  <a:pt x="9022653" y="3085088"/>
                  <a:pt x="9065889" y="3134538"/>
                </a:cubicBezTo>
                <a:cubicBezTo>
                  <a:pt x="9109125" y="3183988"/>
                  <a:pt x="9130743" y="3262305"/>
                  <a:pt x="9130743" y="3369489"/>
                </a:cubicBezTo>
                <a:cubicBezTo>
                  <a:pt x="9130743" y="3496867"/>
                  <a:pt x="9110032" y="3585151"/>
                  <a:pt x="9068607" y="3634342"/>
                </a:cubicBezTo>
                <a:cubicBezTo>
                  <a:pt x="9027183" y="3683533"/>
                  <a:pt x="8968673" y="3708128"/>
                  <a:pt x="8893074" y="3708128"/>
                </a:cubicBezTo>
                <a:cubicBezTo>
                  <a:pt x="8819547" y="3708128"/>
                  <a:pt x="8761423" y="3683015"/>
                  <a:pt x="8718705" y="3632789"/>
                </a:cubicBezTo>
                <a:cubicBezTo>
                  <a:pt x="8675987" y="3582562"/>
                  <a:pt x="8654628" y="3499974"/>
                  <a:pt x="8654628" y="3385023"/>
                </a:cubicBezTo>
                <a:cubicBezTo>
                  <a:pt x="8654628" y="3269036"/>
                  <a:pt x="8676116" y="3185929"/>
                  <a:pt x="8719093" y="3135703"/>
                </a:cubicBezTo>
                <a:cubicBezTo>
                  <a:pt x="8762072" y="3085477"/>
                  <a:pt x="8819029" y="3060363"/>
                  <a:pt x="8889967" y="3060363"/>
                </a:cubicBezTo>
                <a:close/>
                <a:moveTo>
                  <a:pt x="2946369" y="3060363"/>
                </a:moveTo>
                <a:cubicBezTo>
                  <a:pt x="3020413" y="3060363"/>
                  <a:pt x="3079054" y="3085088"/>
                  <a:pt x="3122290" y="3134538"/>
                </a:cubicBezTo>
                <a:cubicBezTo>
                  <a:pt x="3165526" y="3183988"/>
                  <a:pt x="3187144" y="3262305"/>
                  <a:pt x="3187144" y="3369489"/>
                </a:cubicBezTo>
                <a:cubicBezTo>
                  <a:pt x="3187144" y="3496867"/>
                  <a:pt x="3166433" y="3585151"/>
                  <a:pt x="3125009" y="3634342"/>
                </a:cubicBezTo>
                <a:cubicBezTo>
                  <a:pt x="3083585" y="3683533"/>
                  <a:pt x="3025074" y="3708128"/>
                  <a:pt x="2949475" y="3708128"/>
                </a:cubicBezTo>
                <a:cubicBezTo>
                  <a:pt x="2875948" y="3708128"/>
                  <a:pt x="2817825" y="3683015"/>
                  <a:pt x="2775107" y="3632789"/>
                </a:cubicBezTo>
                <a:cubicBezTo>
                  <a:pt x="2732388" y="3582562"/>
                  <a:pt x="2711029" y="3499974"/>
                  <a:pt x="2711029" y="3385023"/>
                </a:cubicBezTo>
                <a:cubicBezTo>
                  <a:pt x="2711029" y="3269036"/>
                  <a:pt x="2732518" y="3185929"/>
                  <a:pt x="2775495" y="3135703"/>
                </a:cubicBezTo>
                <a:cubicBezTo>
                  <a:pt x="2818472" y="3085477"/>
                  <a:pt x="2875431" y="3060363"/>
                  <a:pt x="2946369" y="3060363"/>
                </a:cubicBezTo>
                <a:close/>
                <a:moveTo>
                  <a:pt x="393101" y="3044829"/>
                </a:moveTo>
                <a:lnTo>
                  <a:pt x="493295" y="3044829"/>
                </a:lnTo>
                <a:cubicBezTo>
                  <a:pt x="559055" y="3044829"/>
                  <a:pt x="603844" y="3057256"/>
                  <a:pt x="627663" y="3082111"/>
                </a:cubicBezTo>
                <a:cubicBezTo>
                  <a:pt x="651482" y="3106965"/>
                  <a:pt x="663391" y="3137256"/>
                  <a:pt x="663391" y="3172985"/>
                </a:cubicBezTo>
                <a:cubicBezTo>
                  <a:pt x="663391" y="3209748"/>
                  <a:pt x="649670" y="3239910"/>
                  <a:pt x="622226" y="3263469"/>
                </a:cubicBezTo>
                <a:cubicBezTo>
                  <a:pt x="594783" y="3287029"/>
                  <a:pt x="547146" y="3298809"/>
                  <a:pt x="479314" y="3298809"/>
                </a:cubicBezTo>
                <a:lnTo>
                  <a:pt x="393101" y="3298809"/>
                </a:lnTo>
                <a:close/>
                <a:moveTo>
                  <a:pt x="1551839" y="3043276"/>
                </a:moveTo>
                <a:lnTo>
                  <a:pt x="1706402" y="3043276"/>
                </a:lnTo>
                <a:cubicBezTo>
                  <a:pt x="1770609" y="3043276"/>
                  <a:pt x="1814363" y="3053114"/>
                  <a:pt x="1837664" y="3072790"/>
                </a:cubicBezTo>
                <a:cubicBezTo>
                  <a:pt x="1860965" y="3092467"/>
                  <a:pt x="1872615" y="3120687"/>
                  <a:pt x="1872615" y="3157451"/>
                </a:cubicBezTo>
                <a:cubicBezTo>
                  <a:pt x="1872615" y="3182305"/>
                  <a:pt x="1865237" y="3204311"/>
                  <a:pt x="1850479" y="3223470"/>
                </a:cubicBezTo>
                <a:cubicBezTo>
                  <a:pt x="1835722" y="3242628"/>
                  <a:pt x="1816693" y="3254538"/>
                  <a:pt x="1793392" y="3259198"/>
                </a:cubicBezTo>
                <a:cubicBezTo>
                  <a:pt x="1747308" y="3269554"/>
                  <a:pt x="1716240" y="3274732"/>
                  <a:pt x="1700188" y="3274732"/>
                </a:cubicBezTo>
                <a:lnTo>
                  <a:pt x="1551839" y="3274732"/>
                </a:lnTo>
                <a:close/>
                <a:moveTo>
                  <a:pt x="7171682" y="2813374"/>
                </a:moveTo>
                <a:lnTo>
                  <a:pt x="7171682" y="3094538"/>
                </a:lnTo>
                <a:lnTo>
                  <a:pt x="7530516" y="3094538"/>
                </a:lnTo>
                <a:lnTo>
                  <a:pt x="7530516" y="3952011"/>
                </a:lnTo>
                <a:lnTo>
                  <a:pt x="7882359" y="3952011"/>
                </a:lnTo>
                <a:lnTo>
                  <a:pt x="7882359" y="3094538"/>
                </a:lnTo>
                <a:lnTo>
                  <a:pt x="8241193" y="3094538"/>
                </a:lnTo>
                <a:lnTo>
                  <a:pt x="8241193" y="2813374"/>
                </a:lnTo>
                <a:close/>
                <a:moveTo>
                  <a:pt x="4860130" y="2813374"/>
                </a:moveTo>
                <a:lnTo>
                  <a:pt x="4860130" y="3952011"/>
                </a:lnTo>
                <a:lnTo>
                  <a:pt x="5820127" y="3952011"/>
                </a:lnTo>
                <a:lnTo>
                  <a:pt x="5820127" y="3694148"/>
                </a:lnTo>
                <a:lnTo>
                  <a:pt x="5212750" y="3694148"/>
                </a:lnTo>
                <a:lnTo>
                  <a:pt x="5212750" y="3469683"/>
                </a:lnTo>
                <a:lnTo>
                  <a:pt x="5760321" y="3469683"/>
                </a:lnTo>
                <a:lnTo>
                  <a:pt x="5760321" y="3237450"/>
                </a:lnTo>
                <a:lnTo>
                  <a:pt x="5212750" y="3237450"/>
                </a:lnTo>
                <a:lnTo>
                  <a:pt x="5212750" y="3056480"/>
                </a:lnTo>
                <a:lnTo>
                  <a:pt x="5803040" y="3056480"/>
                </a:lnTo>
                <a:lnTo>
                  <a:pt x="5803040" y="2813374"/>
                </a:lnTo>
                <a:close/>
                <a:moveTo>
                  <a:pt x="3507706" y="2813374"/>
                </a:moveTo>
                <a:lnTo>
                  <a:pt x="3951200" y="3475119"/>
                </a:lnTo>
                <a:lnTo>
                  <a:pt x="3951200" y="3952011"/>
                </a:lnTo>
                <a:lnTo>
                  <a:pt x="4303820" y="3952011"/>
                </a:lnTo>
                <a:lnTo>
                  <a:pt x="4303820" y="3475119"/>
                </a:lnTo>
                <a:lnTo>
                  <a:pt x="4746538" y="2813374"/>
                </a:lnTo>
                <a:lnTo>
                  <a:pt x="4357813" y="2813374"/>
                </a:lnTo>
                <a:lnTo>
                  <a:pt x="4127935" y="3197499"/>
                </a:lnTo>
                <a:lnTo>
                  <a:pt x="3898530" y="2813374"/>
                </a:lnTo>
                <a:close/>
                <a:moveTo>
                  <a:pt x="1198443" y="2813374"/>
                </a:moveTo>
                <a:lnTo>
                  <a:pt x="1198443" y="3952011"/>
                </a:lnTo>
                <a:lnTo>
                  <a:pt x="1551839" y="3952011"/>
                </a:lnTo>
                <a:lnTo>
                  <a:pt x="1551839" y="3489877"/>
                </a:lnTo>
                <a:lnTo>
                  <a:pt x="1582907" y="3489877"/>
                </a:lnTo>
                <a:cubicBezTo>
                  <a:pt x="1615011" y="3489877"/>
                  <a:pt x="1643749" y="3498679"/>
                  <a:pt x="1669121" y="3516284"/>
                </a:cubicBezTo>
                <a:cubicBezTo>
                  <a:pt x="1687761" y="3529747"/>
                  <a:pt x="1708991" y="3559003"/>
                  <a:pt x="1732810" y="3604051"/>
                </a:cubicBezTo>
                <a:lnTo>
                  <a:pt x="1920880" y="3952011"/>
                </a:lnTo>
                <a:lnTo>
                  <a:pt x="2318439" y="3952011"/>
                </a:lnTo>
                <a:lnTo>
                  <a:pt x="2148051" y="3622073"/>
                </a:lnTo>
                <a:cubicBezTo>
                  <a:pt x="2139774" y="3605487"/>
                  <a:pt x="2123347" y="3581905"/>
                  <a:pt x="2098768" y="3551327"/>
                </a:cubicBezTo>
                <a:cubicBezTo>
                  <a:pt x="2074188" y="3520748"/>
                  <a:pt x="2055430" y="3500795"/>
                  <a:pt x="2042493" y="3491466"/>
                </a:cubicBezTo>
                <a:cubicBezTo>
                  <a:pt x="2023343" y="3477478"/>
                  <a:pt x="1992813" y="3463485"/>
                  <a:pt x="1950904" y="3449488"/>
                </a:cubicBezTo>
                <a:cubicBezTo>
                  <a:pt x="2003234" y="3437579"/>
                  <a:pt x="2044423" y="3422563"/>
                  <a:pt x="2074471" y="3404440"/>
                </a:cubicBezTo>
                <a:cubicBezTo>
                  <a:pt x="2121616" y="3375961"/>
                  <a:pt x="2158658" y="3338809"/>
                  <a:pt x="2185600" y="3292984"/>
                </a:cubicBezTo>
                <a:cubicBezTo>
                  <a:pt x="2212541" y="3247159"/>
                  <a:pt x="2226012" y="3192661"/>
                  <a:pt x="2226012" y="3129489"/>
                </a:cubicBezTo>
                <a:cubicBezTo>
                  <a:pt x="2226012" y="3056998"/>
                  <a:pt x="2208407" y="2995509"/>
                  <a:pt x="2173197" y="2945024"/>
                </a:cubicBezTo>
                <a:cubicBezTo>
                  <a:pt x="2137987" y="2894539"/>
                  <a:pt x="2091644" y="2859975"/>
                  <a:pt x="2034168" y="2841335"/>
                </a:cubicBezTo>
                <a:cubicBezTo>
                  <a:pt x="1976692" y="2822694"/>
                  <a:pt x="1893586" y="2813374"/>
                  <a:pt x="1784849" y="2813374"/>
                </a:cubicBezTo>
                <a:close/>
                <a:moveTo>
                  <a:pt x="39704" y="2813374"/>
                </a:moveTo>
                <a:lnTo>
                  <a:pt x="39704" y="3952011"/>
                </a:lnTo>
                <a:lnTo>
                  <a:pt x="393101" y="3952011"/>
                </a:lnTo>
                <a:lnTo>
                  <a:pt x="393101" y="3529488"/>
                </a:lnTo>
                <a:lnTo>
                  <a:pt x="585722" y="3529488"/>
                </a:lnTo>
                <a:cubicBezTo>
                  <a:pt x="727598" y="3529488"/>
                  <a:pt x="833100" y="3497126"/>
                  <a:pt x="902225" y="3432401"/>
                </a:cubicBezTo>
                <a:cubicBezTo>
                  <a:pt x="971352" y="3367676"/>
                  <a:pt x="1005914" y="3277838"/>
                  <a:pt x="1005914" y="3162887"/>
                </a:cubicBezTo>
                <a:cubicBezTo>
                  <a:pt x="1005914" y="3051043"/>
                  <a:pt x="974199" y="2964830"/>
                  <a:pt x="910769" y="2904247"/>
                </a:cubicBezTo>
                <a:cubicBezTo>
                  <a:pt x="847339" y="2843665"/>
                  <a:pt x="751935" y="2813374"/>
                  <a:pt x="624557" y="2813374"/>
                </a:cubicBezTo>
                <a:close/>
                <a:moveTo>
                  <a:pt x="11716032" y="2793956"/>
                </a:moveTo>
                <a:lnTo>
                  <a:pt x="11139723" y="3479003"/>
                </a:lnTo>
                <a:lnTo>
                  <a:pt x="11139723" y="3739196"/>
                </a:lnTo>
                <a:lnTo>
                  <a:pt x="11716032" y="3739196"/>
                </a:lnTo>
                <a:lnTo>
                  <a:pt x="11716032" y="3952011"/>
                </a:lnTo>
                <a:lnTo>
                  <a:pt x="11991759" y="3952011"/>
                </a:lnTo>
                <a:lnTo>
                  <a:pt x="11991759" y="3739196"/>
                </a:lnTo>
                <a:lnTo>
                  <a:pt x="12134672" y="3739196"/>
                </a:lnTo>
                <a:lnTo>
                  <a:pt x="12134672" y="3493760"/>
                </a:lnTo>
                <a:lnTo>
                  <a:pt x="11991759" y="3493760"/>
                </a:lnTo>
                <a:lnTo>
                  <a:pt x="11991759" y="2793956"/>
                </a:lnTo>
                <a:close/>
                <a:moveTo>
                  <a:pt x="8890743" y="2793956"/>
                </a:moveTo>
                <a:cubicBezTo>
                  <a:pt x="8705890" y="2793956"/>
                  <a:pt x="8561684" y="2845736"/>
                  <a:pt x="8458123" y="2949296"/>
                </a:cubicBezTo>
                <a:cubicBezTo>
                  <a:pt x="8354564" y="3052855"/>
                  <a:pt x="8302784" y="3197580"/>
                  <a:pt x="8302784" y="3383469"/>
                </a:cubicBezTo>
                <a:cubicBezTo>
                  <a:pt x="8302784" y="3516543"/>
                  <a:pt x="8328933" y="3627352"/>
                  <a:pt x="8381230" y="3715895"/>
                </a:cubicBezTo>
                <a:cubicBezTo>
                  <a:pt x="8433529" y="3804439"/>
                  <a:pt x="8501748" y="3869164"/>
                  <a:pt x="8585890" y="3910070"/>
                </a:cubicBezTo>
                <a:cubicBezTo>
                  <a:pt x="8670033" y="3950976"/>
                  <a:pt x="8776310" y="3971429"/>
                  <a:pt x="8904724" y="3971429"/>
                </a:cubicBezTo>
                <a:cubicBezTo>
                  <a:pt x="9031067" y="3971429"/>
                  <a:pt x="9136568" y="3947739"/>
                  <a:pt x="9221228" y="3900361"/>
                </a:cubicBezTo>
                <a:cubicBezTo>
                  <a:pt x="9305888" y="3852982"/>
                  <a:pt x="9370614" y="3786704"/>
                  <a:pt x="9415402" y="3701527"/>
                </a:cubicBezTo>
                <a:cubicBezTo>
                  <a:pt x="9460192" y="3616349"/>
                  <a:pt x="9482586" y="3507223"/>
                  <a:pt x="9482586" y="3374149"/>
                </a:cubicBezTo>
                <a:cubicBezTo>
                  <a:pt x="9482586" y="3190848"/>
                  <a:pt x="9431324" y="3048324"/>
                  <a:pt x="9328800" y="2946577"/>
                </a:cubicBezTo>
                <a:cubicBezTo>
                  <a:pt x="9226276" y="2844830"/>
                  <a:pt x="9080257" y="2793956"/>
                  <a:pt x="8890743" y="2793956"/>
                </a:cubicBezTo>
                <a:close/>
                <a:moveTo>
                  <a:pt x="6547799" y="2793956"/>
                </a:moveTo>
                <a:cubicBezTo>
                  <a:pt x="6364498" y="2793956"/>
                  <a:pt x="6222751" y="2844539"/>
                  <a:pt x="6122557" y="2945703"/>
                </a:cubicBezTo>
                <a:cubicBezTo>
                  <a:pt x="6022364" y="3046868"/>
                  <a:pt x="5972267" y="3191625"/>
                  <a:pt x="5972267" y="3379974"/>
                </a:cubicBezTo>
                <a:cubicBezTo>
                  <a:pt x="5972267" y="3521244"/>
                  <a:pt x="6000746" y="3637156"/>
                  <a:pt x="6057703" y="3727710"/>
                </a:cubicBezTo>
                <a:cubicBezTo>
                  <a:pt x="6114661" y="3818264"/>
                  <a:pt x="6182363" y="3881522"/>
                  <a:pt x="6260809" y="3917485"/>
                </a:cubicBezTo>
                <a:cubicBezTo>
                  <a:pt x="6339256" y="3953447"/>
                  <a:pt x="6440356" y="3971429"/>
                  <a:pt x="6564110" y="3971429"/>
                </a:cubicBezTo>
                <a:cubicBezTo>
                  <a:pt x="6666116" y="3971429"/>
                  <a:pt x="6750128" y="3956671"/>
                  <a:pt x="6816148" y="3927157"/>
                </a:cubicBezTo>
                <a:cubicBezTo>
                  <a:pt x="6882167" y="3897642"/>
                  <a:pt x="6937442" y="3853888"/>
                  <a:pt x="6981972" y="3795895"/>
                </a:cubicBezTo>
                <a:cubicBezTo>
                  <a:pt x="7026503" y="3737902"/>
                  <a:pt x="7059125" y="3665669"/>
                  <a:pt x="7079836" y="3579197"/>
                </a:cubicBezTo>
                <a:lnTo>
                  <a:pt x="6771488" y="3485993"/>
                </a:lnTo>
                <a:cubicBezTo>
                  <a:pt x="6755954" y="3557967"/>
                  <a:pt x="6730970" y="3612854"/>
                  <a:pt x="6696536" y="3650653"/>
                </a:cubicBezTo>
                <a:cubicBezTo>
                  <a:pt x="6662103" y="3688452"/>
                  <a:pt x="6611229" y="3707352"/>
                  <a:pt x="6543915" y="3707352"/>
                </a:cubicBezTo>
                <a:cubicBezTo>
                  <a:pt x="6474531" y="3707352"/>
                  <a:pt x="6420680" y="3683950"/>
                  <a:pt x="6382363" y="3637146"/>
                </a:cubicBezTo>
                <a:cubicBezTo>
                  <a:pt x="6344046" y="3590342"/>
                  <a:pt x="6324887" y="3503841"/>
                  <a:pt x="6324887" y="3377644"/>
                </a:cubicBezTo>
                <a:cubicBezTo>
                  <a:pt x="6324887" y="3275767"/>
                  <a:pt x="6340939" y="3201038"/>
                  <a:pt x="6373042" y="3153458"/>
                </a:cubicBezTo>
                <a:cubicBezTo>
                  <a:pt x="6415502" y="3089324"/>
                  <a:pt x="6476602" y="3057256"/>
                  <a:pt x="6556343" y="3057256"/>
                </a:cubicBezTo>
                <a:cubicBezTo>
                  <a:pt x="6591553" y="3057256"/>
                  <a:pt x="6623398" y="3064506"/>
                  <a:pt x="6651876" y="3079004"/>
                </a:cubicBezTo>
                <a:cubicBezTo>
                  <a:pt x="6680355" y="3093502"/>
                  <a:pt x="6704433" y="3114214"/>
                  <a:pt x="6724109" y="3141140"/>
                </a:cubicBezTo>
                <a:cubicBezTo>
                  <a:pt x="6736019" y="3157192"/>
                  <a:pt x="6747410" y="3182564"/>
                  <a:pt x="6758284" y="3217256"/>
                </a:cubicBezTo>
                <a:lnTo>
                  <a:pt x="7068962" y="3148130"/>
                </a:lnTo>
                <a:cubicBezTo>
                  <a:pt x="7029092" y="3028001"/>
                  <a:pt x="6968122" y="2938940"/>
                  <a:pt x="6886050" y="2880946"/>
                </a:cubicBezTo>
                <a:cubicBezTo>
                  <a:pt x="6803980" y="2822953"/>
                  <a:pt x="6691229" y="2793956"/>
                  <a:pt x="6547799" y="2793956"/>
                </a:cubicBezTo>
                <a:close/>
                <a:moveTo>
                  <a:pt x="2947145" y="2793956"/>
                </a:moveTo>
                <a:cubicBezTo>
                  <a:pt x="2762291" y="2793956"/>
                  <a:pt x="2618085" y="2845736"/>
                  <a:pt x="2514525" y="2949296"/>
                </a:cubicBezTo>
                <a:cubicBezTo>
                  <a:pt x="2410965" y="3052855"/>
                  <a:pt x="2359185" y="3197580"/>
                  <a:pt x="2359185" y="3383469"/>
                </a:cubicBezTo>
                <a:cubicBezTo>
                  <a:pt x="2359185" y="3516543"/>
                  <a:pt x="2385334" y="3627352"/>
                  <a:pt x="2437632" y="3715895"/>
                </a:cubicBezTo>
                <a:cubicBezTo>
                  <a:pt x="2489930" y="3804439"/>
                  <a:pt x="2558150" y="3869164"/>
                  <a:pt x="2642292" y="3910070"/>
                </a:cubicBezTo>
                <a:cubicBezTo>
                  <a:pt x="2726434" y="3950976"/>
                  <a:pt x="2832712" y="3971429"/>
                  <a:pt x="2961126" y="3971429"/>
                </a:cubicBezTo>
                <a:cubicBezTo>
                  <a:pt x="3087469" y="3971429"/>
                  <a:pt x="3192969" y="3947739"/>
                  <a:pt x="3277630" y="3900361"/>
                </a:cubicBezTo>
                <a:cubicBezTo>
                  <a:pt x="3362289" y="3852982"/>
                  <a:pt x="3427014" y="3786704"/>
                  <a:pt x="3471804" y="3701527"/>
                </a:cubicBezTo>
                <a:cubicBezTo>
                  <a:pt x="3516593" y="3616349"/>
                  <a:pt x="3538988" y="3507223"/>
                  <a:pt x="3538988" y="3374149"/>
                </a:cubicBezTo>
                <a:cubicBezTo>
                  <a:pt x="3538988" y="3190848"/>
                  <a:pt x="3487726" y="3048324"/>
                  <a:pt x="3385202" y="2946577"/>
                </a:cubicBezTo>
                <a:cubicBezTo>
                  <a:pt x="3282678" y="2844830"/>
                  <a:pt x="3136659" y="2793956"/>
                  <a:pt x="2947145" y="27939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6718"/>
                </a:lnTo>
                <a:lnTo>
                  <a:pt x="0" y="6856718"/>
                </a:lnTo>
                <a:close/>
              </a:path>
            </a:pathLst>
          </a:custGeom>
          <a:solidFill>
            <a:schemeClr val="tx1">
              <a:alpha val="8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2500" dirty="0">
              <a:latin typeface="Arial Black" panose="020B0A040201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074157-08FB-2777-2451-1246E388313A}"/>
              </a:ext>
            </a:extLst>
          </p:cNvPr>
          <p:cNvSpPr txBox="1"/>
          <p:nvPr/>
        </p:nvSpPr>
        <p:spPr>
          <a:xfrm>
            <a:off x="219075" y="1914525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rial Black" panose="020B0A04020102020204" pitchFamily="34" charset="0"/>
              </a:rPr>
              <a:t>INTEGRANTES: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9DEA7-73C4-E59C-62CE-D87EDCD39202}"/>
              </a:ext>
            </a:extLst>
          </p:cNvPr>
          <p:cNvSpPr txBox="1"/>
          <p:nvPr/>
        </p:nvSpPr>
        <p:spPr>
          <a:xfrm>
            <a:off x="276225" y="3013501"/>
            <a:ext cx="314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Vanessa Pabuena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73B42B-5A28-F0E2-13A6-470CAD1A93A4}"/>
              </a:ext>
            </a:extLst>
          </p:cNvPr>
          <p:cNvSpPr txBox="1"/>
          <p:nvPr/>
        </p:nvSpPr>
        <p:spPr>
          <a:xfrm>
            <a:off x="3429094" y="3013501"/>
            <a:ext cx="322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Anthony Gutiérrez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18F03E-8C9B-F189-6C36-CAFA2140C58C}"/>
              </a:ext>
            </a:extLst>
          </p:cNvPr>
          <p:cNvSpPr txBox="1"/>
          <p:nvPr/>
        </p:nvSpPr>
        <p:spPr>
          <a:xfrm>
            <a:off x="6654097" y="3013501"/>
            <a:ext cx="248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Marlon Flórez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58AB17-ED38-7F02-35EF-6623709E69C1}"/>
              </a:ext>
            </a:extLst>
          </p:cNvPr>
          <p:cNvSpPr txBox="1"/>
          <p:nvPr/>
        </p:nvSpPr>
        <p:spPr>
          <a:xfrm>
            <a:off x="9190963" y="3013501"/>
            <a:ext cx="30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Norberto Vergara</a:t>
            </a:r>
          </a:p>
        </p:txBody>
      </p:sp>
    </p:spTree>
    <p:extLst>
      <p:ext uri="{BB962C8B-B14F-4D97-AF65-F5344CB8AC3E}">
        <p14:creationId xmlns:p14="http://schemas.microsoft.com/office/powerpoint/2010/main" val="28821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F60E19F-3ED1-EDBC-ED32-31AA31B6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58" y="0"/>
            <a:ext cx="107113" cy="60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4178413-08A4-A3AD-FAA2-D19D7A8C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0BA517-1AED-C20A-9DBB-F116B8B2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3ACEF8-3D5F-CF5B-8C19-55941544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067" y="1954307"/>
            <a:ext cx="4878061" cy="28170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A26466-0758-EE79-D488-A8BD4EEA4CF5}"/>
              </a:ext>
            </a:extLst>
          </p:cNvPr>
          <p:cNvSpPr txBox="1"/>
          <p:nvPr/>
        </p:nvSpPr>
        <p:spPr>
          <a:xfrm>
            <a:off x="271515" y="-714305"/>
            <a:ext cx="323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FRONTEND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DC081E8-FF48-CF6A-B923-4AC0A650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71657" y="1954307"/>
            <a:ext cx="4737971" cy="29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C36A6EBA-48CF-C5EA-EE73-1CECC92A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68625" y="3356714"/>
            <a:ext cx="254749" cy="14457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1BE94A2-9441-970E-E533-3A4EF4B2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829" y="1405377"/>
            <a:ext cx="126596" cy="7121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A18ED6C-16FC-4416-2F0B-3B35BAE8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81271" y="1330230"/>
            <a:ext cx="133004" cy="7514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4004CFC-13A0-D668-8B1A-C496C51DC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866" y="5383752"/>
            <a:ext cx="141841" cy="7943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C9FC695-EBB2-5238-6ADD-5B194596D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27829" y="5241100"/>
            <a:ext cx="118412" cy="677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A906B8-EB99-436E-64F9-3DA8737CE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130" y="2020459"/>
            <a:ext cx="4878061" cy="2817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3A2C72A-C7B9-01F2-0274-CCAF5F362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75" y="1954306"/>
            <a:ext cx="4737971" cy="294938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D7EBDB-7396-A4F4-7DFB-6C2977B08346}"/>
              </a:ext>
            </a:extLst>
          </p:cNvPr>
          <p:cNvSpPr txBox="1"/>
          <p:nvPr/>
        </p:nvSpPr>
        <p:spPr>
          <a:xfrm>
            <a:off x="898835" y="8709"/>
            <a:ext cx="323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E9B70E6-1B8C-0710-36F0-873BA7F62CF8}"/>
              </a:ext>
            </a:extLst>
          </p:cNvPr>
          <p:cNvSpPr txBox="1"/>
          <p:nvPr/>
        </p:nvSpPr>
        <p:spPr>
          <a:xfrm>
            <a:off x="10563497" y="6433304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index.html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7FFD52-4690-8A50-D7CF-BD03F3A0A57C}"/>
              </a:ext>
            </a:extLst>
          </p:cNvPr>
          <p:cNvSpPr txBox="1"/>
          <p:nvPr/>
        </p:nvSpPr>
        <p:spPr>
          <a:xfrm>
            <a:off x="12406474" y="6433304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estilos.css</a:t>
            </a:r>
          </a:p>
        </p:txBody>
      </p:sp>
    </p:spTree>
    <p:extLst>
      <p:ext uri="{BB962C8B-B14F-4D97-AF65-F5344CB8AC3E}">
        <p14:creationId xmlns:p14="http://schemas.microsoft.com/office/powerpoint/2010/main" val="7599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4B2D312-92E9-4B6E-7007-952A5871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000" y="3510783"/>
            <a:ext cx="180088" cy="102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376CC81-CFA3-AE82-4336-5235947B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25139" y="3577237"/>
            <a:ext cx="126536" cy="71493"/>
          </a:xfrm>
          <a:prstGeom prst="rect">
            <a:avLst/>
          </a:prstGeom>
        </p:spPr>
      </p:pic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5BA1B5-D3C2-A485-4C7E-80E21E26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023456"/>
            <a:ext cx="2927073" cy="1675748"/>
          </a:xfrm>
          <a:prstGeom prst="rect">
            <a:avLst/>
          </a:prstGeom>
        </p:spPr>
      </p:pic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21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A398BF-3B89-8C88-9097-84F37FC1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03272"/>
            <a:ext cx="2927072" cy="1646477"/>
          </a:xfrm>
          <a:prstGeom prst="rect">
            <a:avLst/>
          </a:prstGeom>
        </p:spPr>
      </p:pic>
      <p:sp>
        <p:nvSpPr>
          <p:cNvPr id="33" name="Freeform: Shape 23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64194B-AF3B-F025-C235-0592ED021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469" y="2426303"/>
            <a:ext cx="3581061" cy="20053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06E1AA-A7A0-7283-E9C7-4A9BB0204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60" y="1011573"/>
            <a:ext cx="2927072" cy="16611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00FE2C-D9F3-25D6-F946-BB652298B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1460" y="4191698"/>
            <a:ext cx="2927071" cy="165379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8BAFF2B-E85B-0720-F4F6-610E831A73CC}"/>
              </a:ext>
            </a:extLst>
          </p:cNvPr>
          <p:cNvSpPr txBox="1"/>
          <p:nvPr/>
        </p:nvSpPr>
        <p:spPr>
          <a:xfrm>
            <a:off x="-2587413" y="-11491"/>
            <a:ext cx="323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C0A8BD-1FA3-A153-8F95-E105258DBE77}"/>
              </a:ext>
            </a:extLst>
          </p:cNvPr>
          <p:cNvSpPr txBox="1"/>
          <p:nvPr/>
        </p:nvSpPr>
        <p:spPr>
          <a:xfrm>
            <a:off x="12647478" y="6488668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index.html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909C3F7-5306-BEE7-34E6-DC45B9C9BC29}"/>
              </a:ext>
            </a:extLst>
          </p:cNvPr>
          <p:cNvSpPr txBox="1"/>
          <p:nvPr/>
        </p:nvSpPr>
        <p:spPr>
          <a:xfrm>
            <a:off x="10563497" y="6433304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estilos.css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F4AD43-8EFA-828B-CB63-E23B1B036931}"/>
              </a:ext>
            </a:extLst>
          </p:cNvPr>
          <p:cNvSpPr txBox="1"/>
          <p:nvPr/>
        </p:nvSpPr>
        <p:spPr>
          <a:xfrm>
            <a:off x="12647477" y="6488668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249018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80D863-6CA4-369E-7543-DEB8009C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1898497"/>
            <a:ext cx="5294716" cy="29915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9985A51-8CD0-89C6-DB74-124BCC9C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6" y="1898497"/>
            <a:ext cx="5294715" cy="3004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763ACEC-FE07-B702-B912-406A172C3E9E}"/>
              </a:ext>
            </a:extLst>
          </p:cNvPr>
          <p:cNvSpPr txBox="1"/>
          <p:nvPr/>
        </p:nvSpPr>
        <p:spPr>
          <a:xfrm>
            <a:off x="898835" y="8709"/>
            <a:ext cx="323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D2CA7D-69DA-CD1B-2A05-43D7704D2D5C}"/>
              </a:ext>
            </a:extLst>
          </p:cNvPr>
          <p:cNvSpPr txBox="1"/>
          <p:nvPr/>
        </p:nvSpPr>
        <p:spPr>
          <a:xfrm>
            <a:off x="12487990" y="6444543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estilos.css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DDBE5F-667A-7F8D-BFB0-0DEEA01C866F}"/>
              </a:ext>
            </a:extLst>
          </p:cNvPr>
          <p:cNvSpPr txBox="1"/>
          <p:nvPr/>
        </p:nvSpPr>
        <p:spPr>
          <a:xfrm>
            <a:off x="10563497" y="6433304"/>
            <a:ext cx="16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script.js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9F4096-17A6-F6F1-14C7-322844F18E29}"/>
              </a:ext>
            </a:extLst>
          </p:cNvPr>
          <p:cNvSpPr txBox="1"/>
          <p:nvPr/>
        </p:nvSpPr>
        <p:spPr>
          <a:xfrm>
            <a:off x="-12677935" y="418926"/>
            <a:ext cx="4990011" cy="949236"/>
          </a:xfrm>
          <a:custGeom>
            <a:avLst/>
            <a:gdLst/>
            <a:ahLst/>
            <a:cxnLst/>
            <a:rect l="l" t="t" r="r" b="b"/>
            <a:pathLst>
              <a:path w="4990011" h="949236">
                <a:moveTo>
                  <a:pt x="4194105" y="561434"/>
                </a:moveTo>
                <a:lnTo>
                  <a:pt x="4194105" y="631644"/>
                </a:lnTo>
                <a:lnTo>
                  <a:pt x="4268961" y="631644"/>
                </a:lnTo>
                <a:lnTo>
                  <a:pt x="4268961" y="561434"/>
                </a:lnTo>
                <a:close/>
                <a:moveTo>
                  <a:pt x="4194105" y="448892"/>
                </a:moveTo>
                <a:lnTo>
                  <a:pt x="4194105" y="519102"/>
                </a:lnTo>
                <a:lnTo>
                  <a:pt x="4268961" y="519102"/>
                </a:lnTo>
                <a:lnTo>
                  <a:pt x="4268961" y="448892"/>
                </a:lnTo>
                <a:close/>
                <a:moveTo>
                  <a:pt x="3776259" y="444762"/>
                </a:moveTo>
                <a:lnTo>
                  <a:pt x="3804104" y="535450"/>
                </a:lnTo>
                <a:lnTo>
                  <a:pt x="3748704" y="535450"/>
                </a:lnTo>
                <a:close/>
                <a:moveTo>
                  <a:pt x="585384" y="444762"/>
                </a:moveTo>
                <a:lnTo>
                  <a:pt x="613229" y="535450"/>
                </a:lnTo>
                <a:lnTo>
                  <a:pt x="557829" y="535450"/>
                </a:lnTo>
                <a:close/>
                <a:moveTo>
                  <a:pt x="3486990" y="436502"/>
                </a:moveTo>
                <a:lnTo>
                  <a:pt x="3506436" y="436502"/>
                </a:lnTo>
                <a:cubicBezTo>
                  <a:pt x="3526627" y="436502"/>
                  <a:pt x="3541082" y="441436"/>
                  <a:pt x="3549801" y="451302"/>
                </a:cubicBezTo>
                <a:cubicBezTo>
                  <a:pt x="3558520" y="461168"/>
                  <a:pt x="3562879" y="479466"/>
                  <a:pt x="3562879" y="506196"/>
                </a:cubicBezTo>
                <a:cubicBezTo>
                  <a:pt x="3562879" y="526387"/>
                  <a:pt x="3560929" y="540985"/>
                  <a:pt x="3557028" y="549991"/>
                </a:cubicBezTo>
                <a:cubicBezTo>
                  <a:pt x="3553127" y="558997"/>
                  <a:pt x="3547736" y="565306"/>
                  <a:pt x="3540852" y="568920"/>
                </a:cubicBezTo>
                <a:cubicBezTo>
                  <a:pt x="3533969" y="572534"/>
                  <a:pt x="3522382" y="574341"/>
                  <a:pt x="3506092" y="574341"/>
                </a:cubicBezTo>
                <a:lnTo>
                  <a:pt x="3486990" y="574341"/>
                </a:lnTo>
                <a:close/>
                <a:moveTo>
                  <a:pt x="1918565" y="434093"/>
                </a:moveTo>
                <a:cubicBezTo>
                  <a:pt x="1934970" y="434093"/>
                  <a:pt x="1947963" y="439571"/>
                  <a:pt x="1957542" y="450527"/>
                </a:cubicBezTo>
                <a:cubicBezTo>
                  <a:pt x="1967121" y="461483"/>
                  <a:pt x="1971911" y="478835"/>
                  <a:pt x="1971911" y="502582"/>
                </a:cubicBezTo>
                <a:cubicBezTo>
                  <a:pt x="1971911" y="530804"/>
                  <a:pt x="1967322" y="550364"/>
                  <a:pt x="1958144" y="561262"/>
                </a:cubicBezTo>
                <a:cubicBezTo>
                  <a:pt x="1948967" y="572161"/>
                  <a:pt x="1936003" y="577610"/>
                  <a:pt x="1919254" y="577610"/>
                </a:cubicBezTo>
                <a:cubicBezTo>
                  <a:pt x="1902963" y="577610"/>
                  <a:pt x="1890086" y="572046"/>
                  <a:pt x="1880621" y="560918"/>
                </a:cubicBezTo>
                <a:cubicBezTo>
                  <a:pt x="1871156" y="549790"/>
                  <a:pt x="1866424" y="531492"/>
                  <a:pt x="1866424" y="506024"/>
                </a:cubicBezTo>
                <a:cubicBezTo>
                  <a:pt x="1866424" y="480326"/>
                  <a:pt x="1871185" y="461913"/>
                  <a:pt x="1880707" y="450785"/>
                </a:cubicBezTo>
                <a:cubicBezTo>
                  <a:pt x="1890229" y="439657"/>
                  <a:pt x="1902849" y="434093"/>
                  <a:pt x="1918565" y="434093"/>
                </a:cubicBezTo>
                <a:close/>
                <a:moveTo>
                  <a:pt x="828483" y="430652"/>
                </a:moveTo>
                <a:lnTo>
                  <a:pt x="850682" y="430652"/>
                </a:lnTo>
                <a:cubicBezTo>
                  <a:pt x="865251" y="430652"/>
                  <a:pt x="875175" y="433405"/>
                  <a:pt x="880452" y="438912"/>
                </a:cubicBezTo>
                <a:cubicBezTo>
                  <a:pt x="885729" y="444418"/>
                  <a:pt x="888368" y="451130"/>
                  <a:pt x="888368" y="459045"/>
                </a:cubicBezTo>
                <a:cubicBezTo>
                  <a:pt x="888368" y="467191"/>
                  <a:pt x="885328" y="473873"/>
                  <a:pt x="879247" y="479093"/>
                </a:cubicBezTo>
                <a:cubicBezTo>
                  <a:pt x="873167" y="484313"/>
                  <a:pt x="862613" y="486923"/>
                  <a:pt x="847584" y="486923"/>
                </a:cubicBezTo>
                <a:lnTo>
                  <a:pt x="828483" y="486923"/>
                </a:lnTo>
                <a:close/>
                <a:moveTo>
                  <a:pt x="3734701" y="379371"/>
                </a:moveTo>
                <a:lnTo>
                  <a:pt x="3639883" y="631644"/>
                </a:lnTo>
                <a:lnTo>
                  <a:pt x="3719477" y="631644"/>
                </a:lnTo>
                <a:lnTo>
                  <a:pt x="3731773" y="590000"/>
                </a:lnTo>
                <a:lnTo>
                  <a:pt x="3820274" y="590000"/>
                </a:lnTo>
                <a:lnTo>
                  <a:pt x="3832895" y="631644"/>
                </a:lnTo>
                <a:lnTo>
                  <a:pt x="3914527" y="631644"/>
                </a:lnTo>
                <a:lnTo>
                  <a:pt x="3819731" y="379371"/>
                </a:lnTo>
                <a:close/>
                <a:moveTo>
                  <a:pt x="3409037" y="379371"/>
                </a:moveTo>
                <a:lnTo>
                  <a:pt x="3409037" y="631644"/>
                </a:lnTo>
                <a:lnTo>
                  <a:pt x="3524849" y="631644"/>
                </a:lnTo>
                <a:cubicBezTo>
                  <a:pt x="3538730" y="631644"/>
                  <a:pt x="3554217" y="629350"/>
                  <a:pt x="3571311" y="624761"/>
                </a:cubicBezTo>
                <a:cubicBezTo>
                  <a:pt x="3583816" y="621434"/>
                  <a:pt x="3595517" y="614751"/>
                  <a:pt x="3606416" y="604713"/>
                </a:cubicBezTo>
                <a:cubicBezTo>
                  <a:pt x="3617314" y="594675"/>
                  <a:pt x="3625832" y="582228"/>
                  <a:pt x="3631970" y="567371"/>
                </a:cubicBezTo>
                <a:cubicBezTo>
                  <a:pt x="3638108" y="552515"/>
                  <a:pt x="3641176" y="531607"/>
                  <a:pt x="3641176" y="504647"/>
                </a:cubicBezTo>
                <a:cubicBezTo>
                  <a:pt x="3641176" y="487439"/>
                  <a:pt x="3639111" y="471148"/>
                  <a:pt x="3634981" y="455776"/>
                </a:cubicBezTo>
                <a:cubicBezTo>
                  <a:pt x="3630851" y="440403"/>
                  <a:pt x="3624197" y="426923"/>
                  <a:pt x="3615020" y="415336"/>
                </a:cubicBezTo>
                <a:cubicBezTo>
                  <a:pt x="3605842" y="403749"/>
                  <a:pt x="3594227" y="394858"/>
                  <a:pt x="3580173" y="388664"/>
                </a:cubicBezTo>
                <a:cubicBezTo>
                  <a:pt x="3566120" y="382469"/>
                  <a:pt x="3547678" y="379371"/>
                  <a:pt x="3524849" y="379371"/>
                </a:cubicBezTo>
                <a:close/>
                <a:moveTo>
                  <a:pt x="3277752" y="379371"/>
                </a:moveTo>
                <a:lnTo>
                  <a:pt x="3277752" y="631644"/>
                </a:lnTo>
                <a:lnTo>
                  <a:pt x="3355878" y="631644"/>
                </a:lnTo>
                <a:lnTo>
                  <a:pt x="3355878" y="379371"/>
                </a:lnTo>
                <a:close/>
                <a:moveTo>
                  <a:pt x="2940419" y="379371"/>
                </a:moveTo>
                <a:lnTo>
                  <a:pt x="2940419" y="631644"/>
                </a:lnTo>
                <a:lnTo>
                  <a:pt x="3004262" y="631644"/>
                </a:lnTo>
                <a:lnTo>
                  <a:pt x="3004262" y="439256"/>
                </a:lnTo>
                <a:lnTo>
                  <a:pt x="3053362" y="631644"/>
                </a:lnTo>
                <a:lnTo>
                  <a:pt x="3111149" y="631644"/>
                </a:lnTo>
                <a:lnTo>
                  <a:pt x="3160341" y="439256"/>
                </a:lnTo>
                <a:lnTo>
                  <a:pt x="3160341" y="631644"/>
                </a:lnTo>
                <a:lnTo>
                  <a:pt x="3224183" y="631644"/>
                </a:lnTo>
                <a:lnTo>
                  <a:pt x="3224183" y="379371"/>
                </a:lnTo>
                <a:lnTo>
                  <a:pt x="3121727" y="379371"/>
                </a:lnTo>
                <a:lnTo>
                  <a:pt x="3082473" y="532869"/>
                </a:lnTo>
                <a:lnTo>
                  <a:pt x="3042937" y="379371"/>
                </a:lnTo>
                <a:close/>
                <a:moveTo>
                  <a:pt x="2646177" y="379371"/>
                </a:moveTo>
                <a:lnTo>
                  <a:pt x="2646177" y="529672"/>
                </a:lnTo>
                <a:cubicBezTo>
                  <a:pt x="2646177" y="542053"/>
                  <a:pt x="2648586" y="556268"/>
                  <a:pt x="2653404" y="572319"/>
                </a:cubicBezTo>
                <a:cubicBezTo>
                  <a:pt x="2656387" y="582292"/>
                  <a:pt x="2661922" y="591980"/>
                  <a:pt x="2670010" y="601380"/>
                </a:cubicBezTo>
                <a:cubicBezTo>
                  <a:pt x="2678098" y="610781"/>
                  <a:pt x="2687018" y="618033"/>
                  <a:pt x="2696769" y="623134"/>
                </a:cubicBezTo>
                <a:cubicBezTo>
                  <a:pt x="2706520" y="628236"/>
                  <a:pt x="2718652" y="631646"/>
                  <a:pt x="2733164" y="633366"/>
                </a:cubicBezTo>
                <a:cubicBezTo>
                  <a:pt x="2747677" y="635086"/>
                  <a:pt x="2761070" y="635946"/>
                  <a:pt x="2773346" y="635946"/>
                </a:cubicBezTo>
                <a:cubicBezTo>
                  <a:pt x="2794569" y="635946"/>
                  <a:pt x="2812753" y="633137"/>
                  <a:pt x="2827896" y="627519"/>
                </a:cubicBezTo>
                <a:cubicBezTo>
                  <a:pt x="2838794" y="623508"/>
                  <a:pt x="2849205" y="616543"/>
                  <a:pt x="2859129" y="606626"/>
                </a:cubicBezTo>
                <a:cubicBezTo>
                  <a:pt x="2869052" y="596709"/>
                  <a:pt x="2876337" y="585130"/>
                  <a:pt x="2880983" y="571888"/>
                </a:cubicBezTo>
                <a:cubicBezTo>
                  <a:pt x="2885629" y="558647"/>
                  <a:pt x="2887953" y="544575"/>
                  <a:pt x="2887953" y="529672"/>
                </a:cubicBezTo>
                <a:lnTo>
                  <a:pt x="2887953" y="379371"/>
                </a:lnTo>
                <a:lnTo>
                  <a:pt x="2810171" y="379371"/>
                </a:lnTo>
                <a:lnTo>
                  <a:pt x="2810171" y="533251"/>
                </a:lnTo>
                <a:cubicBezTo>
                  <a:pt x="2810171" y="547234"/>
                  <a:pt x="2806357" y="558037"/>
                  <a:pt x="2798728" y="565660"/>
                </a:cubicBezTo>
                <a:cubicBezTo>
                  <a:pt x="2791099" y="573283"/>
                  <a:pt x="2780573" y="577094"/>
                  <a:pt x="2767151" y="577094"/>
                </a:cubicBezTo>
                <a:cubicBezTo>
                  <a:pt x="2753614" y="577094"/>
                  <a:pt x="2743030" y="573226"/>
                  <a:pt x="2735401" y="565489"/>
                </a:cubicBezTo>
                <a:cubicBezTo>
                  <a:pt x="2727772" y="557753"/>
                  <a:pt x="2723958" y="547006"/>
                  <a:pt x="2723958" y="533251"/>
                </a:cubicBezTo>
                <a:lnTo>
                  <a:pt x="2723958" y="379371"/>
                </a:lnTo>
                <a:close/>
                <a:moveTo>
                  <a:pt x="2094071" y="379371"/>
                </a:moveTo>
                <a:lnTo>
                  <a:pt x="2094071" y="631644"/>
                </a:lnTo>
                <a:lnTo>
                  <a:pt x="2167378" y="631644"/>
                </a:lnTo>
                <a:lnTo>
                  <a:pt x="2167378" y="493128"/>
                </a:lnTo>
                <a:lnTo>
                  <a:pt x="2261851" y="631644"/>
                </a:lnTo>
                <a:lnTo>
                  <a:pt x="2335331" y="631644"/>
                </a:lnTo>
                <a:lnTo>
                  <a:pt x="2335331" y="379371"/>
                </a:lnTo>
                <a:lnTo>
                  <a:pt x="2261851" y="379371"/>
                </a:lnTo>
                <a:lnTo>
                  <a:pt x="2261851" y="518941"/>
                </a:lnTo>
                <a:lnTo>
                  <a:pt x="2166862" y="379371"/>
                </a:lnTo>
                <a:close/>
                <a:moveTo>
                  <a:pt x="1010802" y="379371"/>
                </a:moveTo>
                <a:lnTo>
                  <a:pt x="1010802" y="631644"/>
                </a:lnTo>
                <a:lnTo>
                  <a:pt x="1088927" y="631644"/>
                </a:lnTo>
                <a:lnTo>
                  <a:pt x="1088927" y="379371"/>
                </a:lnTo>
                <a:close/>
                <a:moveTo>
                  <a:pt x="750185" y="379371"/>
                </a:moveTo>
                <a:lnTo>
                  <a:pt x="750185" y="631644"/>
                </a:lnTo>
                <a:lnTo>
                  <a:pt x="828483" y="631644"/>
                </a:lnTo>
                <a:lnTo>
                  <a:pt x="828483" y="538031"/>
                </a:lnTo>
                <a:lnTo>
                  <a:pt x="871159" y="538031"/>
                </a:lnTo>
                <a:cubicBezTo>
                  <a:pt x="902593" y="538031"/>
                  <a:pt x="925968" y="530861"/>
                  <a:pt x="941283" y="516521"/>
                </a:cubicBezTo>
                <a:cubicBezTo>
                  <a:pt x="956598" y="502181"/>
                  <a:pt x="964256" y="482276"/>
                  <a:pt x="964256" y="456808"/>
                </a:cubicBezTo>
                <a:cubicBezTo>
                  <a:pt x="964256" y="432028"/>
                  <a:pt x="957229" y="412927"/>
                  <a:pt x="943176" y="399505"/>
                </a:cubicBezTo>
                <a:cubicBezTo>
                  <a:pt x="929122" y="386082"/>
                  <a:pt x="907985" y="379371"/>
                  <a:pt x="879763" y="379371"/>
                </a:cubicBezTo>
                <a:close/>
                <a:moveTo>
                  <a:pt x="543826" y="379371"/>
                </a:moveTo>
                <a:lnTo>
                  <a:pt x="449008" y="631644"/>
                </a:lnTo>
                <a:lnTo>
                  <a:pt x="528602" y="631644"/>
                </a:lnTo>
                <a:lnTo>
                  <a:pt x="540898" y="590000"/>
                </a:lnTo>
                <a:lnTo>
                  <a:pt x="629399" y="590000"/>
                </a:lnTo>
                <a:lnTo>
                  <a:pt x="642020" y="631644"/>
                </a:lnTo>
                <a:lnTo>
                  <a:pt x="723652" y="631644"/>
                </a:lnTo>
                <a:lnTo>
                  <a:pt x="628856" y="379371"/>
                </a:lnTo>
                <a:close/>
                <a:moveTo>
                  <a:pt x="4044482" y="375069"/>
                </a:moveTo>
                <a:cubicBezTo>
                  <a:pt x="4018211" y="375069"/>
                  <a:pt x="3997532" y="378367"/>
                  <a:pt x="3982446" y="384964"/>
                </a:cubicBezTo>
                <a:cubicBezTo>
                  <a:pt x="3967360" y="391560"/>
                  <a:pt x="3956060" y="400623"/>
                  <a:pt x="3948546" y="412153"/>
                </a:cubicBezTo>
                <a:cubicBezTo>
                  <a:pt x="3941032" y="423682"/>
                  <a:pt x="3937275" y="435929"/>
                  <a:pt x="3937275" y="448892"/>
                </a:cubicBezTo>
                <a:cubicBezTo>
                  <a:pt x="3937275" y="468625"/>
                  <a:pt x="3944617" y="484858"/>
                  <a:pt x="3959301" y="497592"/>
                </a:cubicBezTo>
                <a:cubicBezTo>
                  <a:pt x="3973871" y="510326"/>
                  <a:pt x="3998249" y="520536"/>
                  <a:pt x="4032436" y="528222"/>
                </a:cubicBezTo>
                <a:cubicBezTo>
                  <a:pt x="4053315" y="532811"/>
                  <a:pt x="4066623" y="537687"/>
                  <a:pt x="4072359" y="542849"/>
                </a:cubicBezTo>
                <a:cubicBezTo>
                  <a:pt x="4078095" y="548012"/>
                  <a:pt x="4080963" y="553863"/>
                  <a:pt x="4080963" y="560402"/>
                </a:cubicBezTo>
                <a:cubicBezTo>
                  <a:pt x="4080963" y="567285"/>
                  <a:pt x="4077952" y="573337"/>
                  <a:pt x="4071929" y="578557"/>
                </a:cubicBezTo>
                <a:cubicBezTo>
                  <a:pt x="4065906" y="583776"/>
                  <a:pt x="4057331" y="586386"/>
                  <a:pt x="4046203" y="586386"/>
                </a:cubicBezTo>
                <a:cubicBezTo>
                  <a:pt x="4031289" y="586386"/>
                  <a:pt x="4019817" y="581281"/>
                  <a:pt x="4011786" y="571071"/>
                </a:cubicBezTo>
                <a:cubicBezTo>
                  <a:pt x="4006853" y="564761"/>
                  <a:pt x="4003584" y="555584"/>
                  <a:pt x="4001978" y="543538"/>
                </a:cubicBezTo>
                <a:lnTo>
                  <a:pt x="3927810" y="548184"/>
                </a:lnTo>
                <a:cubicBezTo>
                  <a:pt x="3929990" y="573652"/>
                  <a:pt x="3939340" y="594646"/>
                  <a:pt x="3955859" y="611166"/>
                </a:cubicBezTo>
                <a:cubicBezTo>
                  <a:pt x="3972379" y="627686"/>
                  <a:pt x="4002092" y="635946"/>
                  <a:pt x="4044998" y="635946"/>
                </a:cubicBezTo>
                <a:cubicBezTo>
                  <a:pt x="4069434" y="635946"/>
                  <a:pt x="4089682" y="632418"/>
                  <a:pt x="4105743" y="625363"/>
                </a:cubicBezTo>
                <a:cubicBezTo>
                  <a:pt x="4121804" y="618308"/>
                  <a:pt x="4134309" y="607954"/>
                  <a:pt x="4143257" y="594302"/>
                </a:cubicBezTo>
                <a:cubicBezTo>
                  <a:pt x="4152206" y="580650"/>
                  <a:pt x="4156680" y="565736"/>
                  <a:pt x="4156680" y="549561"/>
                </a:cubicBezTo>
                <a:cubicBezTo>
                  <a:pt x="4156680" y="535794"/>
                  <a:pt x="4153324" y="523347"/>
                  <a:pt x="4146613" y="512219"/>
                </a:cubicBezTo>
                <a:cubicBezTo>
                  <a:pt x="4139902" y="501091"/>
                  <a:pt x="4129175" y="491770"/>
                  <a:pt x="4114434" y="484255"/>
                </a:cubicBezTo>
                <a:cubicBezTo>
                  <a:pt x="4099692" y="476741"/>
                  <a:pt x="4075285" y="469313"/>
                  <a:pt x="4041212" y="461971"/>
                </a:cubicBezTo>
                <a:cubicBezTo>
                  <a:pt x="4027446" y="459103"/>
                  <a:pt x="4018727" y="456005"/>
                  <a:pt x="4015056" y="452678"/>
                </a:cubicBezTo>
                <a:cubicBezTo>
                  <a:pt x="4011270" y="449466"/>
                  <a:pt x="4009377" y="445852"/>
                  <a:pt x="4009377" y="441837"/>
                </a:cubicBezTo>
                <a:cubicBezTo>
                  <a:pt x="4009377" y="436330"/>
                  <a:pt x="4011671" y="431656"/>
                  <a:pt x="4016260" y="427812"/>
                </a:cubicBezTo>
                <a:cubicBezTo>
                  <a:pt x="4020849" y="423969"/>
                  <a:pt x="4027675" y="422048"/>
                  <a:pt x="4036738" y="422048"/>
                </a:cubicBezTo>
                <a:cubicBezTo>
                  <a:pt x="4047752" y="422048"/>
                  <a:pt x="4056384" y="424629"/>
                  <a:pt x="4062637" y="429791"/>
                </a:cubicBezTo>
                <a:cubicBezTo>
                  <a:pt x="4068889" y="434954"/>
                  <a:pt x="4072990" y="443214"/>
                  <a:pt x="4074941" y="454571"/>
                </a:cubicBezTo>
                <a:lnTo>
                  <a:pt x="4148420" y="450269"/>
                </a:lnTo>
                <a:cubicBezTo>
                  <a:pt x="4145208" y="424113"/>
                  <a:pt x="4135141" y="405040"/>
                  <a:pt x="4118219" y="393052"/>
                </a:cubicBezTo>
                <a:cubicBezTo>
                  <a:pt x="4101298" y="381063"/>
                  <a:pt x="4076719" y="375069"/>
                  <a:pt x="4044482" y="375069"/>
                </a:cubicBezTo>
                <a:close/>
                <a:moveTo>
                  <a:pt x="2491907" y="375069"/>
                </a:moveTo>
                <a:cubicBezTo>
                  <a:pt x="2465636" y="375069"/>
                  <a:pt x="2444957" y="378367"/>
                  <a:pt x="2429871" y="384964"/>
                </a:cubicBezTo>
                <a:cubicBezTo>
                  <a:pt x="2414785" y="391560"/>
                  <a:pt x="2403485" y="400623"/>
                  <a:pt x="2395971" y="412153"/>
                </a:cubicBezTo>
                <a:cubicBezTo>
                  <a:pt x="2388457" y="423682"/>
                  <a:pt x="2384700" y="435929"/>
                  <a:pt x="2384700" y="448892"/>
                </a:cubicBezTo>
                <a:cubicBezTo>
                  <a:pt x="2384700" y="468625"/>
                  <a:pt x="2392042" y="484858"/>
                  <a:pt x="2406726" y="497592"/>
                </a:cubicBezTo>
                <a:cubicBezTo>
                  <a:pt x="2421296" y="510326"/>
                  <a:pt x="2445674" y="520536"/>
                  <a:pt x="2479861" y="528222"/>
                </a:cubicBezTo>
                <a:cubicBezTo>
                  <a:pt x="2500741" y="532811"/>
                  <a:pt x="2514048" y="537687"/>
                  <a:pt x="2519785" y="542849"/>
                </a:cubicBezTo>
                <a:cubicBezTo>
                  <a:pt x="2525520" y="548012"/>
                  <a:pt x="2528389" y="553863"/>
                  <a:pt x="2528389" y="560402"/>
                </a:cubicBezTo>
                <a:cubicBezTo>
                  <a:pt x="2528389" y="567285"/>
                  <a:pt x="2525377" y="573337"/>
                  <a:pt x="2519354" y="578557"/>
                </a:cubicBezTo>
                <a:cubicBezTo>
                  <a:pt x="2513331" y="583776"/>
                  <a:pt x="2504756" y="586386"/>
                  <a:pt x="2493628" y="586386"/>
                </a:cubicBezTo>
                <a:cubicBezTo>
                  <a:pt x="2478714" y="586386"/>
                  <a:pt x="2467242" y="581281"/>
                  <a:pt x="2459211" y="571071"/>
                </a:cubicBezTo>
                <a:cubicBezTo>
                  <a:pt x="2454278" y="564761"/>
                  <a:pt x="2451009" y="555584"/>
                  <a:pt x="2449403" y="543538"/>
                </a:cubicBezTo>
                <a:lnTo>
                  <a:pt x="2375235" y="548184"/>
                </a:lnTo>
                <a:cubicBezTo>
                  <a:pt x="2377415" y="573652"/>
                  <a:pt x="2386765" y="594646"/>
                  <a:pt x="2403285" y="611166"/>
                </a:cubicBezTo>
                <a:cubicBezTo>
                  <a:pt x="2419805" y="627686"/>
                  <a:pt x="2449517" y="635946"/>
                  <a:pt x="2492423" y="635946"/>
                </a:cubicBezTo>
                <a:cubicBezTo>
                  <a:pt x="2516859" y="635946"/>
                  <a:pt x="2537107" y="632418"/>
                  <a:pt x="2553169" y="625363"/>
                </a:cubicBezTo>
                <a:cubicBezTo>
                  <a:pt x="2569229" y="618308"/>
                  <a:pt x="2581734" y="607954"/>
                  <a:pt x="2590683" y="594302"/>
                </a:cubicBezTo>
                <a:cubicBezTo>
                  <a:pt x="2599631" y="580650"/>
                  <a:pt x="2604105" y="565736"/>
                  <a:pt x="2604105" y="549561"/>
                </a:cubicBezTo>
                <a:cubicBezTo>
                  <a:pt x="2604105" y="535794"/>
                  <a:pt x="2600749" y="523347"/>
                  <a:pt x="2594038" y="512219"/>
                </a:cubicBezTo>
                <a:cubicBezTo>
                  <a:pt x="2587327" y="501091"/>
                  <a:pt x="2576600" y="491770"/>
                  <a:pt x="2561859" y="484255"/>
                </a:cubicBezTo>
                <a:cubicBezTo>
                  <a:pt x="2547117" y="476741"/>
                  <a:pt x="2522710" y="469313"/>
                  <a:pt x="2488638" y="461971"/>
                </a:cubicBezTo>
                <a:cubicBezTo>
                  <a:pt x="2474871" y="459103"/>
                  <a:pt x="2466152" y="456005"/>
                  <a:pt x="2462481" y="452678"/>
                </a:cubicBezTo>
                <a:cubicBezTo>
                  <a:pt x="2458695" y="449466"/>
                  <a:pt x="2456802" y="445852"/>
                  <a:pt x="2456802" y="441837"/>
                </a:cubicBezTo>
                <a:cubicBezTo>
                  <a:pt x="2456802" y="436330"/>
                  <a:pt x="2459097" y="431656"/>
                  <a:pt x="2463686" y="427812"/>
                </a:cubicBezTo>
                <a:cubicBezTo>
                  <a:pt x="2468274" y="423969"/>
                  <a:pt x="2475100" y="422048"/>
                  <a:pt x="2484163" y="422048"/>
                </a:cubicBezTo>
                <a:cubicBezTo>
                  <a:pt x="2495177" y="422048"/>
                  <a:pt x="2503809" y="424629"/>
                  <a:pt x="2510062" y="429791"/>
                </a:cubicBezTo>
                <a:cubicBezTo>
                  <a:pt x="2516314" y="434954"/>
                  <a:pt x="2520415" y="443214"/>
                  <a:pt x="2522366" y="454571"/>
                </a:cubicBezTo>
                <a:lnTo>
                  <a:pt x="2595845" y="450269"/>
                </a:lnTo>
                <a:cubicBezTo>
                  <a:pt x="2592633" y="424113"/>
                  <a:pt x="2582566" y="405040"/>
                  <a:pt x="2565644" y="393052"/>
                </a:cubicBezTo>
                <a:cubicBezTo>
                  <a:pt x="2548723" y="381063"/>
                  <a:pt x="2524144" y="375069"/>
                  <a:pt x="2491907" y="375069"/>
                </a:cubicBezTo>
                <a:close/>
                <a:moveTo>
                  <a:pt x="1918737" y="375069"/>
                </a:moveTo>
                <a:cubicBezTo>
                  <a:pt x="1877782" y="375069"/>
                  <a:pt x="1845832" y="386541"/>
                  <a:pt x="1822887" y="409486"/>
                </a:cubicBezTo>
                <a:cubicBezTo>
                  <a:pt x="1799943" y="432430"/>
                  <a:pt x="1788471" y="464495"/>
                  <a:pt x="1788471" y="505680"/>
                </a:cubicBezTo>
                <a:cubicBezTo>
                  <a:pt x="1788471" y="535163"/>
                  <a:pt x="1794264" y="559714"/>
                  <a:pt x="1805851" y="579331"/>
                </a:cubicBezTo>
                <a:cubicBezTo>
                  <a:pt x="1817438" y="598948"/>
                  <a:pt x="1832553" y="613289"/>
                  <a:pt x="1851195" y="622352"/>
                </a:cubicBezTo>
                <a:cubicBezTo>
                  <a:pt x="1869837" y="631415"/>
                  <a:pt x="1893384" y="635946"/>
                  <a:pt x="1921835" y="635946"/>
                </a:cubicBezTo>
                <a:cubicBezTo>
                  <a:pt x="1949827" y="635946"/>
                  <a:pt x="1973202" y="630698"/>
                  <a:pt x="1991959" y="620201"/>
                </a:cubicBezTo>
                <a:cubicBezTo>
                  <a:pt x="2010715" y="609704"/>
                  <a:pt x="2025056" y="595019"/>
                  <a:pt x="2034979" y="576147"/>
                </a:cubicBezTo>
                <a:cubicBezTo>
                  <a:pt x="2044903" y="557276"/>
                  <a:pt x="2049864" y="533098"/>
                  <a:pt x="2049864" y="503615"/>
                </a:cubicBezTo>
                <a:cubicBezTo>
                  <a:pt x="2049864" y="463003"/>
                  <a:pt x="2038507" y="431426"/>
                  <a:pt x="2015792" y="408883"/>
                </a:cubicBezTo>
                <a:cubicBezTo>
                  <a:pt x="1993077" y="386340"/>
                  <a:pt x="1960726" y="375069"/>
                  <a:pt x="1918737" y="375069"/>
                </a:cubicBezTo>
                <a:close/>
                <a:moveTo>
                  <a:pt x="1640447" y="375069"/>
                </a:moveTo>
                <a:cubicBezTo>
                  <a:pt x="1599836" y="375069"/>
                  <a:pt x="1568431" y="386276"/>
                  <a:pt x="1546232" y="408690"/>
                </a:cubicBezTo>
                <a:cubicBezTo>
                  <a:pt x="1524034" y="431103"/>
                  <a:pt x="1512934" y="463175"/>
                  <a:pt x="1512934" y="504905"/>
                </a:cubicBezTo>
                <a:cubicBezTo>
                  <a:pt x="1512934" y="536205"/>
                  <a:pt x="1519244" y="561886"/>
                  <a:pt x="1531863" y="581949"/>
                </a:cubicBezTo>
                <a:cubicBezTo>
                  <a:pt x="1544483" y="602011"/>
                  <a:pt x="1559483" y="616027"/>
                  <a:pt x="1576863" y="623994"/>
                </a:cubicBezTo>
                <a:cubicBezTo>
                  <a:pt x="1594243" y="631962"/>
                  <a:pt x="1616643" y="635946"/>
                  <a:pt x="1644061" y="635946"/>
                </a:cubicBezTo>
                <a:cubicBezTo>
                  <a:pt x="1666661" y="635946"/>
                  <a:pt x="1685275" y="632677"/>
                  <a:pt x="1699902" y="626137"/>
                </a:cubicBezTo>
                <a:cubicBezTo>
                  <a:pt x="1714529" y="619598"/>
                  <a:pt x="1726775" y="609904"/>
                  <a:pt x="1736642" y="597055"/>
                </a:cubicBezTo>
                <a:cubicBezTo>
                  <a:pt x="1746508" y="584207"/>
                  <a:pt x="1753735" y="568203"/>
                  <a:pt x="1758324" y="549044"/>
                </a:cubicBezTo>
                <a:lnTo>
                  <a:pt x="1690007" y="528395"/>
                </a:lnTo>
                <a:cubicBezTo>
                  <a:pt x="1686565" y="544341"/>
                  <a:pt x="1681030" y="556501"/>
                  <a:pt x="1673401" y="564876"/>
                </a:cubicBezTo>
                <a:cubicBezTo>
                  <a:pt x="1665772" y="573251"/>
                  <a:pt x="1654501" y="577438"/>
                  <a:pt x="1639587" y="577438"/>
                </a:cubicBezTo>
                <a:cubicBezTo>
                  <a:pt x="1624214" y="577438"/>
                  <a:pt x="1612283" y="572253"/>
                  <a:pt x="1603794" y="561883"/>
                </a:cubicBezTo>
                <a:cubicBezTo>
                  <a:pt x="1595305" y="551514"/>
                  <a:pt x="1591060" y="532349"/>
                  <a:pt x="1591060" y="504389"/>
                </a:cubicBezTo>
                <a:cubicBezTo>
                  <a:pt x="1591060" y="481818"/>
                  <a:pt x="1594616" y="465261"/>
                  <a:pt x="1601729" y="454719"/>
                </a:cubicBezTo>
                <a:cubicBezTo>
                  <a:pt x="1611136" y="440510"/>
                  <a:pt x="1624673" y="433405"/>
                  <a:pt x="1642340" y="433405"/>
                </a:cubicBezTo>
                <a:cubicBezTo>
                  <a:pt x="1650141" y="433405"/>
                  <a:pt x="1657197" y="435011"/>
                  <a:pt x="1663506" y="438223"/>
                </a:cubicBezTo>
                <a:cubicBezTo>
                  <a:pt x="1669816" y="441436"/>
                  <a:pt x="1675151" y="446024"/>
                  <a:pt x="1679510" y="451990"/>
                </a:cubicBezTo>
                <a:cubicBezTo>
                  <a:pt x="1682149" y="455546"/>
                  <a:pt x="1684673" y="461168"/>
                  <a:pt x="1687082" y="468854"/>
                </a:cubicBezTo>
                <a:lnTo>
                  <a:pt x="1755915" y="453539"/>
                </a:lnTo>
                <a:cubicBezTo>
                  <a:pt x="1747081" y="426923"/>
                  <a:pt x="1733573" y="407191"/>
                  <a:pt x="1715389" y="394342"/>
                </a:cubicBezTo>
                <a:cubicBezTo>
                  <a:pt x="1697206" y="381493"/>
                  <a:pt x="1672225" y="375069"/>
                  <a:pt x="1640447" y="375069"/>
                </a:cubicBezTo>
                <a:close/>
                <a:moveTo>
                  <a:pt x="1244132" y="375069"/>
                </a:moveTo>
                <a:cubicBezTo>
                  <a:pt x="1217861" y="375069"/>
                  <a:pt x="1197182" y="378367"/>
                  <a:pt x="1182096" y="384964"/>
                </a:cubicBezTo>
                <a:cubicBezTo>
                  <a:pt x="1167010" y="391560"/>
                  <a:pt x="1155710" y="400623"/>
                  <a:pt x="1148196" y="412153"/>
                </a:cubicBezTo>
                <a:cubicBezTo>
                  <a:pt x="1140682" y="423682"/>
                  <a:pt x="1136925" y="435929"/>
                  <a:pt x="1136925" y="448892"/>
                </a:cubicBezTo>
                <a:cubicBezTo>
                  <a:pt x="1136925" y="468625"/>
                  <a:pt x="1144267" y="484858"/>
                  <a:pt x="1158951" y="497592"/>
                </a:cubicBezTo>
                <a:cubicBezTo>
                  <a:pt x="1173521" y="510326"/>
                  <a:pt x="1197899" y="520536"/>
                  <a:pt x="1232086" y="528222"/>
                </a:cubicBezTo>
                <a:cubicBezTo>
                  <a:pt x="1252965" y="532811"/>
                  <a:pt x="1266273" y="537687"/>
                  <a:pt x="1272009" y="542849"/>
                </a:cubicBezTo>
                <a:cubicBezTo>
                  <a:pt x="1277745" y="548012"/>
                  <a:pt x="1280614" y="553863"/>
                  <a:pt x="1280614" y="560402"/>
                </a:cubicBezTo>
                <a:cubicBezTo>
                  <a:pt x="1280614" y="567285"/>
                  <a:pt x="1277602" y="573337"/>
                  <a:pt x="1271579" y="578557"/>
                </a:cubicBezTo>
                <a:cubicBezTo>
                  <a:pt x="1265556" y="583776"/>
                  <a:pt x="1256981" y="586386"/>
                  <a:pt x="1245853" y="586386"/>
                </a:cubicBezTo>
                <a:cubicBezTo>
                  <a:pt x="1230939" y="586386"/>
                  <a:pt x="1219467" y="581281"/>
                  <a:pt x="1211436" y="571071"/>
                </a:cubicBezTo>
                <a:cubicBezTo>
                  <a:pt x="1206503" y="564761"/>
                  <a:pt x="1203234" y="555584"/>
                  <a:pt x="1201628" y="543538"/>
                </a:cubicBezTo>
                <a:lnTo>
                  <a:pt x="1127460" y="548184"/>
                </a:lnTo>
                <a:cubicBezTo>
                  <a:pt x="1129640" y="573652"/>
                  <a:pt x="1138990" y="594646"/>
                  <a:pt x="1155509" y="611166"/>
                </a:cubicBezTo>
                <a:cubicBezTo>
                  <a:pt x="1172029" y="627686"/>
                  <a:pt x="1201742" y="635946"/>
                  <a:pt x="1244648" y="635946"/>
                </a:cubicBezTo>
                <a:cubicBezTo>
                  <a:pt x="1269084" y="635946"/>
                  <a:pt x="1289332" y="632418"/>
                  <a:pt x="1305393" y="625363"/>
                </a:cubicBezTo>
                <a:cubicBezTo>
                  <a:pt x="1321454" y="618308"/>
                  <a:pt x="1333959" y="607954"/>
                  <a:pt x="1342907" y="594302"/>
                </a:cubicBezTo>
                <a:cubicBezTo>
                  <a:pt x="1351856" y="580650"/>
                  <a:pt x="1356330" y="565736"/>
                  <a:pt x="1356330" y="549561"/>
                </a:cubicBezTo>
                <a:cubicBezTo>
                  <a:pt x="1356330" y="535794"/>
                  <a:pt x="1352974" y="523347"/>
                  <a:pt x="1346263" y="512219"/>
                </a:cubicBezTo>
                <a:cubicBezTo>
                  <a:pt x="1339552" y="501091"/>
                  <a:pt x="1328825" y="491770"/>
                  <a:pt x="1314083" y="484255"/>
                </a:cubicBezTo>
                <a:cubicBezTo>
                  <a:pt x="1299342" y="476741"/>
                  <a:pt x="1274935" y="469313"/>
                  <a:pt x="1240862" y="461971"/>
                </a:cubicBezTo>
                <a:cubicBezTo>
                  <a:pt x="1227096" y="459103"/>
                  <a:pt x="1218377" y="456005"/>
                  <a:pt x="1214706" y="452678"/>
                </a:cubicBezTo>
                <a:cubicBezTo>
                  <a:pt x="1210920" y="449466"/>
                  <a:pt x="1209027" y="445852"/>
                  <a:pt x="1209027" y="441837"/>
                </a:cubicBezTo>
                <a:cubicBezTo>
                  <a:pt x="1209027" y="436330"/>
                  <a:pt x="1211322" y="431656"/>
                  <a:pt x="1215910" y="427812"/>
                </a:cubicBezTo>
                <a:cubicBezTo>
                  <a:pt x="1220499" y="423969"/>
                  <a:pt x="1227325" y="422048"/>
                  <a:pt x="1236388" y="422048"/>
                </a:cubicBezTo>
                <a:cubicBezTo>
                  <a:pt x="1247402" y="422048"/>
                  <a:pt x="1256034" y="424629"/>
                  <a:pt x="1262287" y="429791"/>
                </a:cubicBezTo>
                <a:cubicBezTo>
                  <a:pt x="1268539" y="434954"/>
                  <a:pt x="1272640" y="443214"/>
                  <a:pt x="1274591" y="454571"/>
                </a:cubicBezTo>
                <a:lnTo>
                  <a:pt x="1348070" y="450269"/>
                </a:lnTo>
                <a:cubicBezTo>
                  <a:pt x="1344858" y="424113"/>
                  <a:pt x="1334791" y="405040"/>
                  <a:pt x="1317869" y="393052"/>
                </a:cubicBezTo>
                <a:cubicBezTo>
                  <a:pt x="1300948" y="381063"/>
                  <a:pt x="1276369" y="375069"/>
                  <a:pt x="1244132" y="375069"/>
                </a:cubicBezTo>
                <a:close/>
                <a:moveTo>
                  <a:pt x="0" y="0"/>
                </a:moveTo>
                <a:lnTo>
                  <a:pt x="4990011" y="0"/>
                </a:lnTo>
                <a:lnTo>
                  <a:pt x="4990011" y="949236"/>
                </a:lnTo>
                <a:lnTo>
                  <a:pt x="0" y="94923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2800" b="1" dirty="0">
              <a:latin typeface="Arial Black" panose="020B0A040201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7EB65-AF23-BDA5-985F-74EE80BC2BCA}"/>
              </a:ext>
            </a:extLst>
          </p:cNvPr>
          <p:cNvSpPr txBox="1"/>
          <p:nvPr/>
        </p:nvSpPr>
        <p:spPr>
          <a:xfrm>
            <a:off x="-12416678" y="2011314"/>
            <a:ext cx="8917577" cy="854721"/>
          </a:xfrm>
          <a:custGeom>
            <a:avLst/>
            <a:gdLst/>
            <a:ahLst/>
            <a:cxnLst/>
            <a:rect l="l" t="t" r="r" b="b"/>
            <a:pathLst>
              <a:path w="8917577" h="854721">
                <a:moveTo>
                  <a:pt x="8152721" y="472503"/>
                </a:moveTo>
                <a:lnTo>
                  <a:pt x="8152721" y="512352"/>
                </a:lnTo>
                <a:lnTo>
                  <a:pt x="8195207" y="512352"/>
                </a:lnTo>
                <a:lnTo>
                  <a:pt x="8195207" y="472503"/>
                </a:lnTo>
                <a:close/>
                <a:moveTo>
                  <a:pt x="5685746" y="472503"/>
                </a:moveTo>
                <a:lnTo>
                  <a:pt x="5685746" y="512352"/>
                </a:lnTo>
                <a:lnTo>
                  <a:pt x="5728232" y="512352"/>
                </a:lnTo>
                <a:lnTo>
                  <a:pt x="5728232" y="472503"/>
                </a:lnTo>
                <a:close/>
                <a:moveTo>
                  <a:pt x="5257121" y="472503"/>
                </a:moveTo>
                <a:lnTo>
                  <a:pt x="5257121" y="512352"/>
                </a:lnTo>
                <a:lnTo>
                  <a:pt x="5299607" y="512352"/>
                </a:lnTo>
                <a:lnTo>
                  <a:pt x="5299607" y="472503"/>
                </a:lnTo>
                <a:close/>
                <a:moveTo>
                  <a:pt x="4580846" y="472503"/>
                </a:moveTo>
                <a:lnTo>
                  <a:pt x="4580846" y="512352"/>
                </a:lnTo>
                <a:lnTo>
                  <a:pt x="4623332" y="512352"/>
                </a:lnTo>
                <a:lnTo>
                  <a:pt x="4623332" y="472503"/>
                </a:lnTo>
                <a:close/>
                <a:moveTo>
                  <a:pt x="3847421" y="472503"/>
                </a:moveTo>
                <a:lnTo>
                  <a:pt x="3847421" y="512352"/>
                </a:lnTo>
                <a:lnTo>
                  <a:pt x="3889907" y="512352"/>
                </a:lnTo>
                <a:lnTo>
                  <a:pt x="3889907" y="472503"/>
                </a:lnTo>
                <a:close/>
                <a:moveTo>
                  <a:pt x="2923497" y="472503"/>
                </a:moveTo>
                <a:lnTo>
                  <a:pt x="2923497" y="512352"/>
                </a:lnTo>
                <a:lnTo>
                  <a:pt x="2965982" y="512352"/>
                </a:lnTo>
                <a:lnTo>
                  <a:pt x="2965982" y="472503"/>
                </a:lnTo>
                <a:close/>
                <a:moveTo>
                  <a:pt x="7251785" y="463127"/>
                </a:moveTo>
                <a:lnTo>
                  <a:pt x="7251785" y="469476"/>
                </a:lnTo>
                <a:cubicBezTo>
                  <a:pt x="7251785" y="474424"/>
                  <a:pt x="7250988" y="478445"/>
                  <a:pt x="7249392" y="481538"/>
                </a:cubicBezTo>
                <a:cubicBezTo>
                  <a:pt x="7247797" y="484631"/>
                  <a:pt x="7245095" y="487251"/>
                  <a:pt x="7241286" y="489400"/>
                </a:cubicBezTo>
                <a:cubicBezTo>
                  <a:pt x="7237477" y="491549"/>
                  <a:pt x="7233359" y="492623"/>
                  <a:pt x="7228931" y="492623"/>
                </a:cubicBezTo>
                <a:cubicBezTo>
                  <a:pt x="7224698" y="492623"/>
                  <a:pt x="7221492" y="491630"/>
                  <a:pt x="7219310" y="489644"/>
                </a:cubicBezTo>
                <a:cubicBezTo>
                  <a:pt x="7217129" y="487658"/>
                  <a:pt x="7216039" y="485103"/>
                  <a:pt x="7216039" y="481977"/>
                </a:cubicBezTo>
                <a:cubicBezTo>
                  <a:pt x="7216039" y="479243"/>
                  <a:pt x="7217146" y="476801"/>
                  <a:pt x="7219359" y="474652"/>
                </a:cubicBezTo>
                <a:cubicBezTo>
                  <a:pt x="7221508" y="472569"/>
                  <a:pt x="7226620" y="470452"/>
                  <a:pt x="7234693" y="468304"/>
                </a:cubicBezTo>
                <a:cubicBezTo>
                  <a:pt x="7240618" y="466806"/>
                  <a:pt x="7246316" y="465081"/>
                  <a:pt x="7251785" y="463127"/>
                </a:cubicBezTo>
                <a:close/>
                <a:moveTo>
                  <a:pt x="4851485" y="463127"/>
                </a:moveTo>
                <a:lnTo>
                  <a:pt x="4851485" y="469476"/>
                </a:lnTo>
                <a:cubicBezTo>
                  <a:pt x="4851485" y="474424"/>
                  <a:pt x="4850688" y="478445"/>
                  <a:pt x="4849093" y="481538"/>
                </a:cubicBezTo>
                <a:cubicBezTo>
                  <a:pt x="4847497" y="484631"/>
                  <a:pt x="4844795" y="487251"/>
                  <a:pt x="4840986" y="489400"/>
                </a:cubicBezTo>
                <a:cubicBezTo>
                  <a:pt x="4837177" y="491549"/>
                  <a:pt x="4833059" y="492623"/>
                  <a:pt x="4828631" y="492623"/>
                </a:cubicBezTo>
                <a:cubicBezTo>
                  <a:pt x="4824398" y="492623"/>
                  <a:pt x="4821192" y="491630"/>
                  <a:pt x="4819011" y="489644"/>
                </a:cubicBezTo>
                <a:cubicBezTo>
                  <a:pt x="4816829" y="487658"/>
                  <a:pt x="4815739" y="485103"/>
                  <a:pt x="4815739" y="481977"/>
                </a:cubicBezTo>
                <a:cubicBezTo>
                  <a:pt x="4815739" y="479243"/>
                  <a:pt x="4816846" y="476801"/>
                  <a:pt x="4819060" y="474652"/>
                </a:cubicBezTo>
                <a:cubicBezTo>
                  <a:pt x="4821208" y="472569"/>
                  <a:pt x="4826320" y="470452"/>
                  <a:pt x="4834394" y="468304"/>
                </a:cubicBezTo>
                <a:cubicBezTo>
                  <a:pt x="4840318" y="466806"/>
                  <a:pt x="4846016" y="465081"/>
                  <a:pt x="4851485" y="463127"/>
                </a:cubicBezTo>
                <a:close/>
                <a:moveTo>
                  <a:pt x="7573505" y="444766"/>
                </a:moveTo>
                <a:lnTo>
                  <a:pt x="7573505" y="475531"/>
                </a:lnTo>
                <a:lnTo>
                  <a:pt x="7631325" y="475531"/>
                </a:lnTo>
                <a:lnTo>
                  <a:pt x="7631325" y="444766"/>
                </a:lnTo>
                <a:close/>
                <a:moveTo>
                  <a:pt x="8076898" y="441445"/>
                </a:moveTo>
                <a:cubicBezTo>
                  <a:pt x="8082302" y="441445"/>
                  <a:pt x="8086827" y="443561"/>
                  <a:pt x="8090474" y="447793"/>
                </a:cubicBezTo>
                <a:cubicBezTo>
                  <a:pt x="8094120" y="452026"/>
                  <a:pt x="8095943" y="458179"/>
                  <a:pt x="8095943" y="466253"/>
                </a:cubicBezTo>
                <a:cubicBezTo>
                  <a:pt x="8095943" y="474131"/>
                  <a:pt x="8094185" y="480056"/>
                  <a:pt x="8090669" y="484028"/>
                </a:cubicBezTo>
                <a:cubicBezTo>
                  <a:pt x="8087153" y="488000"/>
                  <a:pt x="8082790" y="489986"/>
                  <a:pt x="8077581" y="489986"/>
                </a:cubicBezTo>
                <a:cubicBezTo>
                  <a:pt x="8071917" y="489986"/>
                  <a:pt x="8067131" y="487789"/>
                  <a:pt x="8063224" y="483393"/>
                </a:cubicBezTo>
                <a:cubicBezTo>
                  <a:pt x="8059317" y="478998"/>
                  <a:pt x="8057364" y="472927"/>
                  <a:pt x="8057364" y="465178"/>
                </a:cubicBezTo>
                <a:cubicBezTo>
                  <a:pt x="8057364" y="457560"/>
                  <a:pt x="8059236" y="451700"/>
                  <a:pt x="8062980" y="447598"/>
                </a:cubicBezTo>
                <a:cubicBezTo>
                  <a:pt x="8066724" y="443496"/>
                  <a:pt x="8071363" y="441445"/>
                  <a:pt x="8076898" y="441445"/>
                </a:cubicBezTo>
                <a:close/>
                <a:moveTo>
                  <a:pt x="4698504" y="435975"/>
                </a:moveTo>
                <a:cubicBezTo>
                  <a:pt x="4703778" y="435975"/>
                  <a:pt x="4708141" y="437978"/>
                  <a:pt x="4711591" y="441982"/>
                </a:cubicBezTo>
                <a:cubicBezTo>
                  <a:pt x="4715043" y="445986"/>
                  <a:pt x="4716768" y="452058"/>
                  <a:pt x="4716768" y="460197"/>
                </a:cubicBezTo>
                <a:cubicBezTo>
                  <a:pt x="4716768" y="469183"/>
                  <a:pt x="4715075" y="475661"/>
                  <a:pt x="4711689" y="479633"/>
                </a:cubicBezTo>
                <a:cubicBezTo>
                  <a:pt x="4708304" y="483605"/>
                  <a:pt x="4704071" y="485591"/>
                  <a:pt x="4698992" y="485591"/>
                </a:cubicBezTo>
                <a:cubicBezTo>
                  <a:pt x="4694239" y="485591"/>
                  <a:pt x="4690251" y="483621"/>
                  <a:pt x="4687028" y="479682"/>
                </a:cubicBezTo>
                <a:cubicBezTo>
                  <a:pt x="4683805" y="475743"/>
                  <a:pt x="4682193" y="469541"/>
                  <a:pt x="4682193" y="461076"/>
                </a:cubicBezTo>
                <a:cubicBezTo>
                  <a:pt x="4682193" y="452026"/>
                  <a:pt x="4683756" y="445579"/>
                  <a:pt x="4686881" y="441738"/>
                </a:cubicBezTo>
                <a:cubicBezTo>
                  <a:pt x="4690007" y="437896"/>
                  <a:pt x="4693881" y="435975"/>
                  <a:pt x="4698504" y="435975"/>
                </a:cubicBezTo>
                <a:close/>
                <a:moveTo>
                  <a:pt x="3647969" y="435487"/>
                </a:moveTo>
                <a:cubicBezTo>
                  <a:pt x="3652657" y="435487"/>
                  <a:pt x="3656629" y="437457"/>
                  <a:pt x="3659884" y="441396"/>
                </a:cubicBezTo>
                <a:cubicBezTo>
                  <a:pt x="3663140" y="445335"/>
                  <a:pt x="3664767" y="451505"/>
                  <a:pt x="3664767" y="459904"/>
                </a:cubicBezTo>
                <a:cubicBezTo>
                  <a:pt x="3664767" y="469020"/>
                  <a:pt x="3663205" y="475482"/>
                  <a:pt x="3660080" y="479291"/>
                </a:cubicBezTo>
                <a:cubicBezTo>
                  <a:pt x="3656954" y="483100"/>
                  <a:pt x="3653080" y="485005"/>
                  <a:pt x="3648457" y="485005"/>
                </a:cubicBezTo>
                <a:cubicBezTo>
                  <a:pt x="3643182" y="485005"/>
                  <a:pt x="3638820" y="483019"/>
                  <a:pt x="3635369" y="479047"/>
                </a:cubicBezTo>
                <a:cubicBezTo>
                  <a:pt x="3631919" y="475075"/>
                  <a:pt x="3630192" y="468987"/>
                  <a:pt x="3630192" y="460783"/>
                </a:cubicBezTo>
                <a:cubicBezTo>
                  <a:pt x="3630192" y="451863"/>
                  <a:pt x="3631886" y="445417"/>
                  <a:pt x="3635271" y="441445"/>
                </a:cubicBezTo>
                <a:cubicBezTo>
                  <a:pt x="3638658" y="437473"/>
                  <a:pt x="3642890" y="435487"/>
                  <a:pt x="3647969" y="435487"/>
                </a:cubicBezTo>
                <a:close/>
                <a:moveTo>
                  <a:pt x="5375170" y="435096"/>
                </a:moveTo>
                <a:cubicBezTo>
                  <a:pt x="5380248" y="435096"/>
                  <a:pt x="5384546" y="437099"/>
                  <a:pt x="5388062" y="441103"/>
                </a:cubicBezTo>
                <a:cubicBezTo>
                  <a:pt x="5391578" y="445107"/>
                  <a:pt x="5393336" y="450886"/>
                  <a:pt x="5393336" y="458439"/>
                </a:cubicBezTo>
                <a:cubicBezTo>
                  <a:pt x="5393336" y="465992"/>
                  <a:pt x="5391659" y="471641"/>
                  <a:pt x="5388306" y="475385"/>
                </a:cubicBezTo>
                <a:cubicBezTo>
                  <a:pt x="5384953" y="479129"/>
                  <a:pt x="5380802" y="481001"/>
                  <a:pt x="5375853" y="481001"/>
                </a:cubicBezTo>
                <a:cubicBezTo>
                  <a:pt x="5370644" y="481001"/>
                  <a:pt x="5366444" y="479194"/>
                  <a:pt x="5363254" y="475580"/>
                </a:cubicBezTo>
                <a:cubicBezTo>
                  <a:pt x="5360063" y="471966"/>
                  <a:pt x="5358468" y="466415"/>
                  <a:pt x="5358468" y="458927"/>
                </a:cubicBezTo>
                <a:cubicBezTo>
                  <a:pt x="5358468" y="450398"/>
                  <a:pt x="5359982" y="444293"/>
                  <a:pt x="5363010" y="440615"/>
                </a:cubicBezTo>
                <a:cubicBezTo>
                  <a:pt x="5366038" y="436936"/>
                  <a:pt x="5370091" y="435096"/>
                  <a:pt x="5375170" y="435096"/>
                </a:cubicBezTo>
                <a:close/>
                <a:moveTo>
                  <a:pt x="8464785" y="433631"/>
                </a:moveTo>
                <a:cubicBezTo>
                  <a:pt x="8470255" y="433631"/>
                  <a:pt x="8474845" y="435829"/>
                  <a:pt x="8478557" y="440224"/>
                </a:cubicBezTo>
                <a:cubicBezTo>
                  <a:pt x="8482268" y="444619"/>
                  <a:pt x="8484123" y="451309"/>
                  <a:pt x="8484123" y="460295"/>
                </a:cubicBezTo>
                <a:cubicBezTo>
                  <a:pt x="8484123" y="469931"/>
                  <a:pt x="8482285" y="476931"/>
                  <a:pt x="8478605" y="481294"/>
                </a:cubicBezTo>
                <a:cubicBezTo>
                  <a:pt x="8474927" y="485656"/>
                  <a:pt x="8470222" y="487837"/>
                  <a:pt x="8464493" y="487837"/>
                </a:cubicBezTo>
                <a:cubicBezTo>
                  <a:pt x="8458827" y="487837"/>
                  <a:pt x="8454123" y="485624"/>
                  <a:pt x="8450379" y="481196"/>
                </a:cubicBezTo>
                <a:cubicBezTo>
                  <a:pt x="8446635" y="476768"/>
                  <a:pt x="8444763" y="469931"/>
                  <a:pt x="8444763" y="460686"/>
                </a:cubicBezTo>
                <a:cubicBezTo>
                  <a:pt x="8444763" y="451570"/>
                  <a:pt x="8446651" y="444782"/>
                  <a:pt x="8450428" y="440322"/>
                </a:cubicBezTo>
                <a:cubicBezTo>
                  <a:pt x="8454205" y="435861"/>
                  <a:pt x="8458991" y="433631"/>
                  <a:pt x="8464785" y="433631"/>
                </a:cubicBezTo>
                <a:close/>
                <a:moveTo>
                  <a:pt x="6474061" y="433631"/>
                </a:moveTo>
                <a:cubicBezTo>
                  <a:pt x="6479530" y="433631"/>
                  <a:pt x="6484120" y="435829"/>
                  <a:pt x="6487832" y="440224"/>
                </a:cubicBezTo>
                <a:cubicBezTo>
                  <a:pt x="6491543" y="444619"/>
                  <a:pt x="6493399" y="451309"/>
                  <a:pt x="6493399" y="460295"/>
                </a:cubicBezTo>
                <a:cubicBezTo>
                  <a:pt x="6493399" y="469931"/>
                  <a:pt x="6491560" y="476931"/>
                  <a:pt x="6487881" y="481294"/>
                </a:cubicBezTo>
                <a:cubicBezTo>
                  <a:pt x="6484202" y="485656"/>
                  <a:pt x="6479497" y="487837"/>
                  <a:pt x="6473768" y="487837"/>
                </a:cubicBezTo>
                <a:cubicBezTo>
                  <a:pt x="6468103" y="487837"/>
                  <a:pt x="6463398" y="485624"/>
                  <a:pt x="6459654" y="481196"/>
                </a:cubicBezTo>
                <a:cubicBezTo>
                  <a:pt x="6455911" y="476768"/>
                  <a:pt x="6454039" y="469931"/>
                  <a:pt x="6454039" y="460686"/>
                </a:cubicBezTo>
                <a:cubicBezTo>
                  <a:pt x="6454039" y="451570"/>
                  <a:pt x="6455927" y="444782"/>
                  <a:pt x="6459703" y="440322"/>
                </a:cubicBezTo>
                <a:cubicBezTo>
                  <a:pt x="6463480" y="435861"/>
                  <a:pt x="6468266" y="433631"/>
                  <a:pt x="6474061" y="433631"/>
                </a:cubicBezTo>
                <a:close/>
                <a:moveTo>
                  <a:pt x="5940661" y="433631"/>
                </a:moveTo>
                <a:cubicBezTo>
                  <a:pt x="5946130" y="433631"/>
                  <a:pt x="5950720" y="435829"/>
                  <a:pt x="5954432" y="440224"/>
                </a:cubicBezTo>
                <a:cubicBezTo>
                  <a:pt x="5958143" y="444619"/>
                  <a:pt x="5959999" y="451309"/>
                  <a:pt x="5959999" y="460295"/>
                </a:cubicBezTo>
                <a:cubicBezTo>
                  <a:pt x="5959999" y="469931"/>
                  <a:pt x="5958160" y="476931"/>
                  <a:pt x="5954481" y="481294"/>
                </a:cubicBezTo>
                <a:cubicBezTo>
                  <a:pt x="5950802" y="485656"/>
                  <a:pt x="5946097" y="487837"/>
                  <a:pt x="5940368" y="487837"/>
                </a:cubicBezTo>
                <a:cubicBezTo>
                  <a:pt x="5934703" y="487837"/>
                  <a:pt x="5929998" y="485624"/>
                  <a:pt x="5926254" y="481196"/>
                </a:cubicBezTo>
                <a:cubicBezTo>
                  <a:pt x="5922511" y="476768"/>
                  <a:pt x="5920639" y="469931"/>
                  <a:pt x="5920639" y="460686"/>
                </a:cubicBezTo>
                <a:cubicBezTo>
                  <a:pt x="5920639" y="451570"/>
                  <a:pt x="5922527" y="444782"/>
                  <a:pt x="5926303" y="440322"/>
                </a:cubicBezTo>
                <a:cubicBezTo>
                  <a:pt x="5930080" y="435861"/>
                  <a:pt x="5934866" y="433631"/>
                  <a:pt x="5940661" y="433631"/>
                </a:cubicBezTo>
                <a:close/>
                <a:moveTo>
                  <a:pt x="5512036" y="433631"/>
                </a:moveTo>
                <a:cubicBezTo>
                  <a:pt x="5517505" y="433631"/>
                  <a:pt x="5522095" y="435829"/>
                  <a:pt x="5525807" y="440224"/>
                </a:cubicBezTo>
                <a:cubicBezTo>
                  <a:pt x="5529518" y="444619"/>
                  <a:pt x="5531374" y="451309"/>
                  <a:pt x="5531374" y="460295"/>
                </a:cubicBezTo>
                <a:cubicBezTo>
                  <a:pt x="5531374" y="469931"/>
                  <a:pt x="5529535" y="476931"/>
                  <a:pt x="5525856" y="481294"/>
                </a:cubicBezTo>
                <a:cubicBezTo>
                  <a:pt x="5522177" y="485656"/>
                  <a:pt x="5517472" y="487837"/>
                  <a:pt x="5511743" y="487837"/>
                </a:cubicBezTo>
                <a:cubicBezTo>
                  <a:pt x="5506078" y="487837"/>
                  <a:pt x="5501373" y="485624"/>
                  <a:pt x="5497629" y="481196"/>
                </a:cubicBezTo>
                <a:cubicBezTo>
                  <a:pt x="5493886" y="476768"/>
                  <a:pt x="5492014" y="469931"/>
                  <a:pt x="5492014" y="460686"/>
                </a:cubicBezTo>
                <a:cubicBezTo>
                  <a:pt x="5492014" y="451570"/>
                  <a:pt x="5493902" y="444782"/>
                  <a:pt x="5497678" y="440322"/>
                </a:cubicBezTo>
                <a:cubicBezTo>
                  <a:pt x="5501455" y="435861"/>
                  <a:pt x="5506241" y="433631"/>
                  <a:pt x="5512036" y="433631"/>
                </a:cubicBezTo>
                <a:close/>
                <a:moveTo>
                  <a:pt x="5054836" y="433631"/>
                </a:moveTo>
                <a:cubicBezTo>
                  <a:pt x="5060305" y="433631"/>
                  <a:pt x="5064895" y="435829"/>
                  <a:pt x="5068607" y="440224"/>
                </a:cubicBezTo>
                <a:cubicBezTo>
                  <a:pt x="5072318" y="444619"/>
                  <a:pt x="5074174" y="451309"/>
                  <a:pt x="5074174" y="460295"/>
                </a:cubicBezTo>
                <a:cubicBezTo>
                  <a:pt x="5074174" y="469931"/>
                  <a:pt x="5072335" y="476931"/>
                  <a:pt x="5068656" y="481294"/>
                </a:cubicBezTo>
                <a:cubicBezTo>
                  <a:pt x="5064977" y="485656"/>
                  <a:pt x="5060272" y="487837"/>
                  <a:pt x="5054543" y="487837"/>
                </a:cubicBezTo>
                <a:cubicBezTo>
                  <a:pt x="5048878" y="487837"/>
                  <a:pt x="5044173" y="485624"/>
                  <a:pt x="5040429" y="481196"/>
                </a:cubicBezTo>
                <a:cubicBezTo>
                  <a:pt x="5036686" y="476768"/>
                  <a:pt x="5034814" y="469931"/>
                  <a:pt x="5034814" y="460686"/>
                </a:cubicBezTo>
                <a:cubicBezTo>
                  <a:pt x="5034814" y="451570"/>
                  <a:pt x="5036702" y="444782"/>
                  <a:pt x="5040478" y="440322"/>
                </a:cubicBezTo>
                <a:cubicBezTo>
                  <a:pt x="5044255" y="435861"/>
                  <a:pt x="5049041" y="433631"/>
                  <a:pt x="5054836" y="433631"/>
                </a:cubicBezTo>
                <a:close/>
                <a:moveTo>
                  <a:pt x="7369704" y="429822"/>
                </a:moveTo>
                <a:cubicBezTo>
                  <a:pt x="7375174" y="429822"/>
                  <a:pt x="7379584" y="431483"/>
                  <a:pt x="7382938" y="434803"/>
                </a:cubicBezTo>
                <a:cubicBezTo>
                  <a:pt x="7386291" y="438124"/>
                  <a:pt x="7388359" y="443626"/>
                  <a:pt x="7389140" y="451309"/>
                </a:cubicBezTo>
                <a:lnTo>
                  <a:pt x="7349975" y="451309"/>
                </a:lnTo>
                <a:cubicBezTo>
                  <a:pt x="7350626" y="445124"/>
                  <a:pt x="7352156" y="440468"/>
                  <a:pt x="7354566" y="437343"/>
                </a:cubicBezTo>
                <a:cubicBezTo>
                  <a:pt x="7358341" y="432329"/>
                  <a:pt x="7363388" y="429822"/>
                  <a:pt x="7369704" y="429822"/>
                </a:cubicBezTo>
                <a:close/>
                <a:moveTo>
                  <a:pt x="6979179" y="429822"/>
                </a:moveTo>
                <a:cubicBezTo>
                  <a:pt x="6984648" y="429822"/>
                  <a:pt x="6989059" y="431483"/>
                  <a:pt x="6992413" y="434803"/>
                </a:cubicBezTo>
                <a:cubicBezTo>
                  <a:pt x="6995766" y="438124"/>
                  <a:pt x="6997833" y="443626"/>
                  <a:pt x="6998615" y="451309"/>
                </a:cubicBezTo>
                <a:lnTo>
                  <a:pt x="6959450" y="451309"/>
                </a:lnTo>
                <a:cubicBezTo>
                  <a:pt x="6960101" y="445124"/>
                  <a:pt x="6961631" y="440468"/>
                  <a:pt x="6964040" y="437343"/>
                </a:cubicBezTo>
                <a:cubicBezTo>
                  <a:pt x="6967816" y="432329"/>
                  <a:pt x="6972863" y="429822"/>
                  <a:pt x="6979179" y="429822"/>
                </a:cubicBezTo>
                <a:close/>
                <a:moveTo>
                  <a:pt x="6217179" y="429822"/>
                </a:moveTo>
                <a:cubicBezTo>
                  <a:pt x="6222648" y="429822"/>
                  <a:pt x="6227059" y="431483"/>
                  <a:pt x="6230413" y="434803"/>
                </a:cubicBezTo>
                <a:cubicBezTo>
                  <a:pt x="6233766" y="438124"/>
                  <a:pt x="6235833" y="443626"/>
                  <a:pt x="6236615" y="451309"/>
                </a:cubicBezTo>
                <a:lnTo>
                  <a:pt x="6197450" y="451309"/>
                </a:lnTo>
                <a:cubicBezTo>
                  <a:pt x="6198101" y="445124"/>
                  <a:pt x="6199631" y="440468"/>
                  <a:pt x="6202040" y="437343"/>
                </a:cubicBezTo>
                <a:cubicBezTo>
                  <a:pt x="6205816" y="432329"/>
                  <a:pt x="6210863" y="429822"/>
                  <a:pt x="6217179" y="429822"/>
                </a:cubicBezTo>
                <a:close/>
                <a:moveTo>
                  <a:pt x="8220861" y="408628"/>
                </a:moveTo>
                <a:lnTo>
                  <a:pt x="8220861" y="505808"/>
                </a:lnTo>
                <a:cubicBezTo>
                  <a:pt x="8220861" y="512710"/>
                  <a:pt x="8219981" y="517317"/>
                  <a:pt x="8218223" y="519628"/>
                </a:cubicBezTo>
                <a:cubicBezTo>
                  <a:pt x="8216465" y="521940"/>
                  <a:pt x="8213893" y="523096"/>
                  <a:pt x="8210508" y="523096"/>
                </a:cubicBezTo>
                <a:cubicBezTo>
                  <a:pt x="8209010" y="523096"/>
                  <a:pt x="8206666" y="522770"/>
                  <a:pt x="8203475" y="522119"/>
                </a:cubicBezTo>
                <a:lnTo>
                  <a:pt x="8197518" y="551029"/>
                </a:lnTo>
                <a:cubicBezTo>
                  <a:pt x="8208913" y="553308"/>
                  <a:pt x="8218451" y="554447"/>
                  <a:pt x="8226135" y="554447"/>
                </a:cubicBezTo>
                <a:cubicBezTo>
                  <a:pt x="8235446" y="554447"/>
                  <a:pt x="8242608" y="552787"/>
                  <a:pt x="8247622" y="549466"/>
                </a:cubicBezTo>
                <a:cubicBezTo>
                  <a:pt x="8252635" y="546145"/>
                  <a:pt x="8256070" y="541815"/>
                  <a:pt x="8257926" y="536476"/>
                </a:cubicBezTo>
                <a:cubicBezTo>
                  <a:pt x="8259781" y="531137"/>
                  <a:pt x="8260709" y="522054"/>
                  <a:pt x="8260709" y="509227"/>
                </a:cubicBezTo>
                <a:lnTo>
                  <a:pt x="8260709" y="408628"/>
                </a:lnTo>
                <a:close/>
                <a:moveTo>
                  <a:pt x="7447383" y="408628"/>
                </a:moveTo>
                <a:lnTo>
                  <a:pt x="7447383" y="474652"/>
                </a:lnTo>
                <a:cubicBezTo>
                  <a:pt x="7447383" y="488261"/>
                  <a:pt x="7450492" y="498337"/>
                  <a:pt x="7456710" y="504880"/>
                </a:cubicBezTo>
                <a:cubicBezTo>
                  <a:pt x="7462929" y="511424"/>
                  <a:pt x="7471507" y="514696"/>
                  <a:pt x="7482446" y="514696"/>
                </a:cubicBezTo>
                <a:cubicBezTo>
                  <a:pt x="7490650" y="514696"/>
                  <a:pt x="7497568" y="513231"/>
                  <a:pt x="7503200" y="510301"/>
                </a:cubicBezTo>
                <a:cubicBezTo>
                  <a:pt x="7508833" y="507371"/>
                  <a:pt x="7514416" y="502455"/>
                  <a:pt x="7519950" y="495553"/>
                </a:cubicBezTo>
                <a:lnTo>
                  <a:pt x="7519950" y="512352"/>
                </a:lnTo>
                <a:lnTo>
                  <a:pt x="7557064" y="512352"/>
                </a:lnTo>
                <a:lnTo>
                  <a:pt x="7557064" y="408628"/>
                </a:lnTo>
                <a:lnTo>
                  <a:pt x="7517313" y="408628"/>
                </a:lnTo>
                <a:lnTo>
                  <a:pt x="7517313" y="458537"/>
                </a:lnTo>
                <a:cubicBezTo>
                  <a:pt x="7517313" y="467978"/>
                  <a:pt x="7515799" y="474522"/>
                  <a:pt x="7512772" y="478168"/>
                </a:cubicBezTo>
                <a:cubicBezTo>
                  <a:pt x="7509744" y="481814"/>
                  <a:pt x="7505853" y="483638"/>
                  <a:pt x="7501100" y="483638"/>
                </a:cubicBezTo>
                <a:cubicBezTo>
                  <a:pt x="7496738" y="483638"/>
                  <a:pt x="7493351" y="482270"/>
                  <a:pt x="7490943" y="479536"/>
                </a:cubicBezTo>
                <a:cubicBezTo>
                  <a:pt x="7488534" y="476801"/>
                  <a:pt x="7487329" y="472178"/>
                  <a:pt x="7487329" y="465667"/>
                </a:cubicBezTo>
                <a:lnTo>
                  <a:pt x="7487329" y="408628"/>
                </a:lnTo>
                <a:close/>
                <a:moveTo>
                  <a:pt x="7115864" y="408628"/>
                </a:moveTo>
                <a:lnTo>
                  <a:pt x="7115864" y="512352"/>
                </a:lnTo>
                <a:lnTo>
                  <a:pt x="7155615" y="512352"/>
                </a:lnTo>
                <a:lnTo>
                  <a:pt x="7155615" y="408628"/>
                </a:lnTo>
                <a:close/>
                <a:moveTo>
                  <a:pt x="6552033" y="408628"/>
                </a:moveTo>
                <a:lnTo>
                  <a:pt x="6552033" y="474652"/>
                </a:lnTo>
                <a:cubicBezTo>
                  <a:pt x="6552033" y="488261"/>
                  <a:pt x="6555142" y="498337"/>
                  <a:pt x="6561360" y="504880"/>
                </a:cubicBezTo>
                <a:cubicBezTo>
                  <a:pt x="6567578" y="511424"/>
                  <a:pt x="6576157" y="514696"/>
                  <a:pt x="6587096" y="514696"/>
                </a:cubicBezTo>
                <a:cubicBezTo>
                  <a:pt x="6595300" y="514696"/>
                  <a:pt x="6602218" y="513231"/>
                  <a:pt x="6607850" y="510301"/>
                </a:cubicBezTo>
                <a:cubicBezTo>
                  <a:pt x="6613482" y="507371"/>
                  <a:pt x="6619066" y="502455"/>
                  <a:pt x="6624600" y="495553"/>
                </a:cubicBezTo>
                <a:lnTo>
                  <a:pt x="6624600" y="512352"/>
                </a:lnTo>
                <a:lnTo>
                  <a:pt x="6661714" y="512352"/>
                </a:lnTo>
                <a:lnTo>
                  <a:pt x="6661714" y="408628"/>
                </a:lnTo>
                <a:lnTo>
                  <a:pt x="6621963" y="408628"/>
                </a:lnTo>
                <a:lnTo>
                  <a:pt x="6621963" y="458537"/>
                </a:lnTo>
                <a:cubicBezTo>
                  <a:pt x="6621963" y="467978"/>
                  <a:pt x="6620449" y="474522"/>
                  <a:pt x="6617422" y="478168"/>
                </a:cubicBezTo>
                <a:cubicBezTo>
                  <a:pt x="6614394" y="481814"/>
                  <a:pt x="6610503" y="483638"/>
                  <a:pt x="6605750" y="483638"/>
                </a:cubicBezTo>
                <a:cubicBezTo>
                  <a:pt x="6601387" y="483638"/>
                  <a:pt x="6598002" y="482270"/>
                  <a:pt x="6595593" y="479536"/>
                </a:cubicBezTo>
                <a:cubicBezTo>
                  <a:pt x="6593183" y="476801"/>
                  <a:pt x="6591979" y="472178"/>
                  <a:pt x="6591979" y="465667"/>
                </a:cubicBezTo>
                <a:lnTo>
                  <a:pt x="6591979" y="408628"/>
                </a:lnTo>
                <a:close/>
                <a:moveTo>
                  <a:pt x="5569153" y="408628"/>
                </a:moveTo>
                <a:lnTo>
                  <a:pt x="5612289" y="512352"/>
                </a:lnTo>
                <a:lnTo>
                  <a:pt x="5647546" y="512352"/>
                </a:lnTo>
                <a:lnTo>
                  <a:pt x="5691629" y="408628"/>
                </a:lnTo>
                <a:lnTo>
                  <a:pt x="5651515" y="408628"/>
                </a:lnTo>
                <a:lnTo>
                  <a:pt x="5630635" y="474359"/>
                </a:lnTo>
                <a:lnTo>
                  <a:pt x="5610513" y="408628"/>
                </a:lnTo>
                <a:close/>
                <a:moveTo>
                  <a:pt x="4397676" y="408628"/>
                </a:moveTo>
                <a:lnTo>
                  <a:pt x="4436138" y="512352"/>
                </a:lnTo>
                <a:lnTo>
                  <a:pt x="4471671" y="512352"/>
                </a:lnTo>
                <a:lnTo>
                  <a:pt x="4491975" y="449942"/>
                </a:lnTo>
                <a:lnTo>
                  <a:pt x="4512984" y="512352"/>
                </a:lnTo>
                <a:lnTo>
                  <a:pt x="4548359" y="512352"/>
                </a:lnTo>
                <a:lnTo>
                  <a:pt x="4586567" y="408628"/>
                </a:lnTo>
                <a:lnTo>
                  <a:pt x="4548368" y="408628"/>
                </a:lnTo>
                <a:lnTo>
                  <a:pt x="4531642" y="474098"/>
                </a:lnTo>
                <a:lnTo>
                  <a:pt x="4509706" y="408628"/>
                </a:lnTo>
                <a:lnTo>
                  <a:pt x="4473784" y="408628"/>
                </a:lnTo>
                <a:lnTo>
                  <a:pt x="4452741" y="473933"/>
                </a:lnTo>
                <a:lnTo>
                  <a:pt x="4436113" y="408628"/>
                </a:lnTo>
                <a:close/>
                <a:moveTo>
                  <a:pt x="4207176" y="408628"/>
                </a:moveTo>
                <a:lnTo>
                  <a:pt x="4245637" y="512352"/>
                </a:lnTo>
                <a:lnTo>
                  <a:pt x="4281170" y="512352"/>
                </a:lnTo>
                <a:lnTo>
                  <a:pt x="4301475" y="449942"/>
                </a:lnTo>
                <a:lnTo>
                  <a:pt x="4322484" y="512352"/>
                </a:lnTo>
                <a:lnTo>
                  <a:pt x="4357859" y="512352"/>
                </a:lnTo>
                <a:lnTo>
                  <a:pt x="4396067" y="408628"/>
                </a:lnTo>
                <a:lnTo>
                  <a:pt x="4357868" y="408628"/>
                </a:lnTo>
                <a:lnTo>
                  <a:pt x="4341142" y="474098"/>
                </a:lnTo>
                <a:lnTo>
                  <a:pt x="4319206" y="408628"/>
                </a:lnTo>
                <a:lnTo>
                  <a:pt x="4283284" y="408628"/>
                </a:lnTo>
                <a:lnTo>
                  <a:pt x="4262241" y="473933"/>
                </a:lnTo>
                <a:lnTo>
                  <a:pt x="4245613" y="408628"/>
                </a:lnTo>
                <a:close/>
                <a:moveTo>
                  <a:pt x="4016676" y="408628"/>
                </a:moveTo>
                <a:lnTo>
                  <a:pt x="4055137" y="512352"/>
                </a:lnTo>
                <a:lnTo>
                  <a:pt x="4090670" y="512352"/>
                </a:lnTo>
                <a:lnTo>
                  <a:pt x="4110975" y="449942"/>
                </a:lnTo>
                <a:lnTo>
                  <a:pt x="4131984" y="512352"/>
                </a:lnTo>
                <a:lnTo>
                  <a:pt x="4167358" y="512352"/>
                </a:lnTo>
                <a:lnTo>
                  <a:pt x="4205567" y="408628"/>
                </a:lnTo>
                <a:lnTo>
                  <a:pt x="4167368" y="408628"/>
                </a:lnTo>
                <a:lnTo>
                  <a:pt x="4150642" y="474098"/>
                </a:lnTo>
                <a:lnTo>
                  <a:pt x="4128706" y="408628"/>
                </a:lnTo>
                <a:lnTo>
                  <a:pt x="4092784" y="408628"/>
                </a:lnTo>
                <a:lnTo>
                  <a:pt x="4071741" y="473933"/>
                </a:lnTo>
                <a:lnTo>
                  <a:pt x="4055113" y="408628"/>
                </a:lnTo>
                <a:close/>
                <a:moveTo>
                  <a:pt x="3847421" y="408628"/>
                </a:moveTo>
                <a:lnTo>
                  <a:pt x="3847421" y="448477"/>
                </a:lnTo>
                <a:lnTo>
                  <a:pt x="3889907" y="448477"/>
                </a:lnTo>
                <a:lnTo>
                  <a:pt x="3889907" y="408628"/>
                </a:lnTo>
                <a:close/>
                <a:moveTo>
                  <a:pt x="2923497" y="408628"/>
                </a:moveTo>
                <a:lnTo>
                  <a:pt x="2923497" y="448477"/>
                </a:lnTo>
                <a:lnTo>
                  <a:pt x="2965982" y="448477"/>
                </a:lnTo>
                <a:lnTo>
                  <a:pt x="2965982" y="408628"/>
                </a:lnTo>
                <a:close/>
                <a:moveTo>
                  <a:pt x="8627194" y="406284"/>
                </a:moveTo>
                <a:cubicBezTo>
                  <a:pt x="8619055" y="406284"/>
                  <a:pt x="8612153" y="407765"/>
                  <a:pt x="8606488" y="410728"/>
                </a:cubicBezTo>
                <a:cubicBezTo>
                  <a:pt x="8600824" y="413691"/>
                  <a:pt x="8595224" y="418623"/>
                  <a:pt x="8589689" y="425525"/>
                </a:cubicBezTo>
                <a:lnTo>
                  <a:pt x="8589689" y="408628"/>
                </a:lnTo>
                <a:lnTo>
                  <a:pt x="8552673" y="408628"/>
                </a:lnTo>
                <a:lnTo>
                  <a:pt x="8552673" y="512352"/>
                </a:lnTo>
                <a:lnTo>
                  <a:pt x="8592424" y="512352"/>
                </a:lnTo>
                <a:lnTo>
                  <a:pt x="8592424" y="462541"/>
                </a:lnTo>
                <a:cubicBezTo>
                  <a:pt x="8592424" y="453100"/>
                  <a:pt x="8593922" y="446556"/>
                  <a:pt x="8596917" y="442910"/>
                </a:cubicBezTo>
                <a:cubicBezTo>
                  <a:pt x="8599912" y="439264"/>
                  <a:pt x="8603819" y="437440"/>
                  <a:pt x="8608637" y="437440"/>
                </a:cubicBezTo>
                <a:cubicBezTo>
                  <a:pt x="8613000" y="437440"/>
                  <a:pt x="8616385" y="438791"/>
                  <a:pt x="8618795" y="441494"/>
                </a:cubicBezTo>
                <a:cubicBezTo>
                  <a:pt x="8621204" y="444196"/>
                  <a:pt x="8622408" y="448803"/>
                  <a:pt x="8622408" y="455314"/>
                </a:cubicBezTo>
                <a:lnTo>
                  <a:pt x="8622408" y="512352"/>
                </a:lnTo>
                <a:lnTo>
                  <a:pt x="8662355" y="512352"/>
                </a:lnTo>
                <a:lnTo>
                  <a:pt x="8662355" y="446426"/>
                </a:lnTo>
                <a:cubicBezTo>
                  <a:pt x="8662355" y="432752"/>
                  <a:pt x="8659246" y="422644"/>
                  <a:pt x="8653027" y="416100"/>
                </a:cubicBezTo>
                <a:cubicBezTo>
                  <a:pt x="8646809" y="409556"/>
                  <a:pt x="8638199" y="406284"/>
                  <a:pt x="8627194" y="406284"/>
                </a:cubicBezTo>
                <a:close/>
                <a:moveTo>
                  <a:pt x="8464199" y="406284"/>
                </a:moveTo>
                <a:cubicBezTo>
                  <a:pt x="8446033" y="406284"/>
                  <a:pt x="8431611" y="411412"/>
                  <a:pt x="8420932" y="421667"/>
                </a:cubicBezTo>
                <a:cubicBezTo>
                  <a:pt x="8410254" y="431922"/>
                  <a:pt x="8404915" y="444961"/>
                  <a:pt x="8404915" y="460783"/>
                </a:cubicBezTo>
                <a:cubicBezTo>
                  <a:pt x="8404915" y="477778"/>
                  <a:pt x="8411231" y="491516"/>
                  <a:pt x="8423862" y="501999"/>
                </a:cubicBezTo>
                <a:cubicBezTo>
                  <a:pt x="8434150" y="510464"/>
                  <a:pt x="8447628" y="514696"/>
                  <a:pt x="8464297" y="514696"/>
                </a:cubicBezTo>
                <a:cubicBezTo>
                  <a:pt x="8482984" y="514696"/>
                  <a:pt x="8497618" y="509601"/>
                  <a:pt x="8508199" y="499411"/>
                </a:cubicBezTo>
                <a:cubicBezTo>
                  <a:pt x="8518780" y="489221"/>
                  <a:pt x="8524070" y="476150"/>
                  <a:pt x="8524070" y="460197"/>
                </a:cubicBezTo>
                <a:cubicBezTo>
                  <a:pt x="8524070" y="446003"/>
                  <a:pt x="8519805" y="434055"/>
                  <a:pt x="8511276" y="424353"/>
                </a:cubicBezTo>
                <a:cubicBezTo>
                  <a:pt x="8500662" y="412307"/>
                  <a:pt x="8484970" y="406284"/>
                  <a:pt x="8464199" y="406284"/>
                </a:cubicBezTo>
                <a:close/>
                <a:moveTo>
                  <a:pt x="8333733" y="406284"/>
                </a:moveTo>
                <a:cubicBezTo>
                  <a:pt x="8322013" y="406284"/>
                  <a:pt x="8312669" y="407504"/>
                  <a:pt x="8305702" y="409943"/>
                </a:cubicBezTo>
                <a:cubicBezTo>
                  <a:pt x="8298735" y="412382"/>
                  <a:pt x="8293265" y="416073"/>
                  <a:pt x="8289293" y="421017"/>
                </a:cubicBezTo>
                <a:cubicBezTo>
                  <a:pt x="8285322" y="425960"/>
                  <a:pt x="8283336" y="431847"/>
                  <a:pt x="8283336" y="438678"/>
                </a:cubicBezTo>
                <a:cubicBezTo>
                  <a:pt x="8283336" y="444923"/>
                  <a:pt x="8285175" y="450484"/>
                  <a:pt x="8288854" y="455363"/>
                </a:cubicBezTo>
                <a:cubicBezTo>
                  <a:pt x="8292533" y="460241"/>
                  <a:pt x="8297059" y="463705"/>
                  <a:pt x="8302430" y="465754"/>
                </a:cubicBezTo>
                <a:cubicBezTo>
                  <a:pt x="8307802" y="467803"/>
                  <a:pt x="8317389" y="470030"/>
                  <a:pt x="8331193" y="472436"/>
                </a:cubicBezTo>
                <a:cubicBezTo>
                  <a:pt x="8340439" y="474062"/>
                  <a:pt x="8346137" y="475427"/>
                  <a:pt x="8348285" y="476532"/>
                </a:cubicBezTo>
                <a:cubicBezTo>
                  <a:pt x="8351281" y="478093"/>
                  <a:pt x="8352778" y="480304"/>
                  <a:pt x="8352778" y="483165"/>
                </a:cubicBezTo>
                <a:cubicBezTo>
                  <a:pt x="8352778" y="485700"/>
                  <a:pt x="8351639" y="487812"/>
                  <a:pt x="8349360" y="489502"/>
                </a:cubicBezTo>
                <a:cubicBezTo>
                  <a:pt x="8346430" y="491778"/>
                  <a:pt x="8342295" y="492916"/>
                  <a:pt x="8336956" y="492916"/>
                </a:cubicBezTo>
                <a:cubicBezTo>
                  <a:pt x="8332073" y="492916"/>
                  <a:pt x="8328166" y="491907"/>
                  <a:pt x="8325235" y="489888"/>
                </a:cubicBezTo>
                <a:cubicBezTo>
                  <a:pt x="8322305" y="487870"/>
                  <a:pt x="8320027" y="484517"/>
                  <a:pt x="8318399" y="479829"/>
                </a:cubicBezTo>
                <a:lnTo>
                  <a:pt x="8278941" y="483540"/>
                </a:lnTo>
                <a:cubicBezTo>
                  <a:pt x="8281220" y="493502"/>
                  <a:pt x="8286380" y="501185"/>
                  <a:pt x="8294421" y="506590"/>
                </a:cubicBezTo>
                <a:cubicBezTo>
                  <a:pt x="8302463" y="511994"/>
                  <a:pt x="8315957" y="514696"/>
                  <a:pt x="8334905" y="514696"/>
                </a:cubicBezTo>
                <a:cubicBezTo>
                  <a:pt x="8348318" y="514696"/>
                  <a:pt x="8358915" y="513021"/>
                  <a:pt x="8366696" y="509672"/>
                </a:cubicBezTo>
                <a:cubicBezTo>
                  <a:pt x="8374477" y="506322"/>
                  <a:pt x="8380174" y="501817"/>
                  <a:pt x="8383788" y="496158"/>
                </a:cubicBezTo>
                <a:cubicBezTo>
                  <a:pt x="8387401" y="490499"/>
                  <a:pt x="8389209" y="484677"/>
                  <a:pt x="8389209" y="478693"/>
                </a:cubicBezTo>
                <a:cubicBezTo>
                  <a:pt x="8389209" y="472774"/>
                  <a:pt x="8387499" y="467343"/>
                  <a:pt x="8384081" y="462399"/>
                </a:cubicBezTo>
                <a:cubicBezTo>
                  <a:pt x="8380663" y="457456"/>
                  <a:pt x="8375731" y="453651"/>
                  <a:pt x="8369284" y="450984"/>
                </a:cubicBezTo>
                <a:cubicBezTo>
                  <a:pt x="8362838" y="448316"/>
                  <a:pt x="8353006" y="446235"/>
                  <a:pt x="8339789" y="444740"/>
                </a:cubicBezTo>
                <a:cubicBezTo>
                  <a:pt x="8331063" y="443699"/>
                  <a:pt x="8325399" y="442528"/>
                  <a:pt x="8322794" y="441228"/>
                </a:cubicBezTo>
                <a:cubicBezTo>
                  <a:pt x="8320189" y="439928"/>
                  <a:pt x="8318887" y="438010"/>
                  <a:pt x="8318887" y="435475"/>
                </a:cubicBezTo>
                <a:cubicBezTo>
                  <a:pt x="8318887" y="433199"/>
                  <a:pt x="8319913" y="431265"/>
                  <a:pt x="8321964" y="429672"/>
                </a:cubicBezTo>
                <a:cubicBezTo>
                  <a:pt x="8324015" y="428079"/>
                  <a:pt x="8327287" y="427283"/>
                  <a:pt x="8331779" y="427283"/>
                </a:cubicBezTo>
                <a:cubicBezTo>
                  <a:pt x="8336207" y="427283"/>
                  <a:pt x="8339983" y="428325"/>
                  <a:pt x="8343109" y="430408"/>
                </a:cubicBezTo>
                <a:cubicBezTo>
                  <a:pt x="8345388" y="431971"/>
                  <a:pt x="8347016" y="434413"/>
                  <a:pt x="8347993" y="437733"/>
                </a:cubicBezTo>
                <a:lnTo>
                  <a:pt x="8385693" y="434022"/>
                </a:lnTo>
                <a:cubicBezTo>
                  <a:pt x="8383088" y="427250"/>
                  <a:pt x="8379816" y="421879"/>
                  <a:pt x="8375877" y="417907"/>
                </a:cubicBezTo>
                <a:cubicBezTo>
                  <a:pt x="8371937" y="413935"/>
                  <a:pt x="8367021" y="411005"/>
                  <a:pt x="8361129" y="409117"/>
                </a:cubicBezTo>
                <a:cubicBezTo>
                  <a:pt x="8355236" y="407228"/>
                  <a:pt x="8346104" y="406284"/>
                  <a:pt x="8333733" y="406284"/>
                </a:cubicBezTo>
                <a:close/>
                <a:moveTo>
                  <a:pt x="7960444" y="406284"/>
                </a:moveTo>
                <a:cubicBezTo>
                  <a:pt x="7952305" y="406284"/>
                  <a:pt x="7945403" y="407765"/>
                  <a:pt x="7939739" y="410728"/>
                </a:cubicBezTo>
                <a:cubicBezTo>
                  <a:pt x="7934074" y="413691"/>
                  <a:pt x="7928474" y="418623"/>
                  <a:pt x="7922940" y="425525"/>
                </a:cubicBezTo>
                <a:lnTo>
                  <a:pt x="7922940" y="408628"/>
                </a:lnTo>
                <a:lnTo>
                  <a:pt x="7885923" y="408628"/>
                </a:lnTo>
                <a:lnTo>
                  <a:pt x="7885923" y="512352"/>
                </a:lnTo>
                <a:lnTo>
                  <a:pt x="7925674" y="512352"/>
                </a:lnTo>
                <a:lnTo>
                  <a:pt x="7925674" y="462541"/>
                </a:lnTo>
                <a:cubicBezTo>
                  <a:pt x="7925674" y="453100"/>
                  <a:pt x="7927172" y="446556"/>
                  <a:pt x="7930167" y="442910"/>
                </a:cubicBezTo>
                <a:cubicBezTo>
                  <a:pt x="7933162" y="439264"/>
                  <a:pt x="7937069" y="437440"/>
                  <a:pt x="7941887" y="437440"/>
                </a:cubicBezTo>
                <a:cubicBezTo>
                  <a:pt x="7946250" y="437440"/>
                  <a:pt x="7949636" y="438791"/>
                  <a:pt x="7952045" y="441494"/>
                </a:cubicBezTo>
                <a:cubicBezTo>
                  <a:pt x="7954454" y="444196"/>
                  <a:pt x="7955659" y="448803"/>
                  <a:pt x="7955659" y="455314"/>
                </a:cubicBezTo>
                <a:lnTo>
                  <a:pt x="7955659" y="512352"/>
                </a:lnTo>
                <a:lnTo>
                  <a:pt x="7995605" y="512352"/>
                </a:lnTo>
                <a:lnTo>
                  <a:pt x="7995605" y="446426"/>
                </a:lnTo>
                <a:cubicBezTo>
                  <a:pt x="7995605" y="432752"/>
                  <a:pt x="7992496" y="422644"/>
                  <a:pt x="7986278" y="416100"/>
                </a:cubicBezTo>
                <a:cubicBezTo>
                  <a:pt x="7980059" y="409556"/>
                  <a:pt x="7971448" y="406284"/>
                  <a:pt x="7960444" y="406284"/>
                </a:cubicBezTo>
                <a:close/>
                <a:moveTo>
                  <a:pt x="7808244" y="406284"/>
                </a:moveTo>
                <a:cubicBezTo>
                  <a:pt x="7796133" y="406284"/>
                  <a:pt x="7786204" y="407878"/>
                  <a:pt x="7778455" y="411065"/>
                </a:cubicBezTo>
                <a:cubicBezTo>
                  <a:pt x="7773572" y="413082"/>
                  <a:pt x="7768819" y="416156"/>
                  <a:pt x="7764196" y="420287"/>
                </a:cubicBezTo>
                <a:cubicBezTo>
                  <a:pt x="7759573" y="424418"/>
                  <a:pt x="7755927" y="429085"/>
                  <a:pt x="7753257" y="434289"/>
                </a:cubicBezTo>
                <a:cubicBezTo>
                  <a:pt x="7749611" y="441380"/>
                  <a:pt x="7747787" y="450260"/>
                  <a:pt x="7747787" y="460930"/>
                </a:cubicBezTo>
                <a:cubicBezTo>
                  <a:pt x="7747787" y="471143"/>
                  <a:pt x="7749285" y="479340"/>
                  <a:pt x="7752280" y="485520"/>
                </a:cubicBezTo>
                <a:cubicBezTo>
                  <a:pt x="7755275" y="491700"/>
                  <a:pt x="7759410" y="497083"/>
                  <a:pt x="7764684" y="501670"/>
                </a:cubicBezTo>
                <a:cubicBezTo>
                  <a:pt x="7769958" y="506256"/>
                  <a:pt x="7776258" y="509574"/>
                  <a:pt x="7783583" y="511623"/>
                </a:cubicBezTo>
                <a:cubicBezTo>
                  <a:pt x="7790908" y="513672"/>
                  <a:pt x="7800073" y="514696"/>
                  <a:pt x="7811077" y="514696"/>
                </a:cubicBezTo>
                <a:cubicBezTo>
                  <a:pt x="7822471" y="514696"/>
                  <a:pt x="7831864" y="513101"/>
                  <a:pt x="7839254" y="509910"/>
                </a:cubicBezTo>
                <a:cubicBezTo>
                  <a:pt x="7846644" y="506720"/>
                  <a:pt x="7852716" y="502243"/>
                  <a:pt x="7857469" y="496481"/>
                </a:cubicBezTo>
                <a:cubicBezTo>
                  <a:pt x="7862222" y="490719"/>
                  <a:pt x="7865641" y="483898"/>
                  <a:pt x="7867724" y="476019"/>
                </a:cubicBezTo>
                <a:lnTo>
                  <a:pt x="7829927" y="471722"/>
                </a:lnTo>
                <a:cubicBezTo>
                  <a:pt x="7828169" y="477257"/>
                  <a:pt x="7825515" y="481359"/>
                  <a:pt x="7821967" y="484028"/>
                </a:cubicBezTo>
                <a:cubicBezTo>
                  <a:pt x="7818418" y="486698"/>
                  <a:pt x="7814039" y="488033"/>
                  <a:pt x="7808830" y="488033"/>
                </a:cubicBezTo>
                <a:cubicBezTo>
                  <a:pt x="7802579" y="488033"/>
                  <a:pt x="7797436" y="485823"/>
                  <a:pt x="7793399" y="481403"/>
                </a:cubicBezTo>
                <a:cubicBezTo>
                  <a:pt x="7789362" y="476984"/>
                  <a:pt x="7787343" y="470517"/>
                  <a:pt x="7787343" y="462003"/>
                </a:cubicBezTo>
                <a:cubicBezTo>
                  <a:pt x="7787343" y="452447"/>
                  <a:pt x="7789378" y="445314"/>
                  <a:pt x="7793447" y="440602"/>
                </a:cubicBezTo>
                <a:cubicBezTo>
                  <a:pt x="7797517" y="435890"/>
                  <a:pt x="7802840" y="433534"/>
                  <a:pt x="7809416" y="433534"/>
                </a:cubicBezTo>
                <a:cubicBezTo>
                  <a:pt x="7814625" y="433534"/>
                  <a:pt x="7818776" y="434657"/>
                  <a:pt x="7821869" y="436903"/>
                </a:cubicBezTo>
                <a:cubicBezTo>
                  <a:pt x="7824962" y="439150"/>
                  <a:pt x="7827094" y="442487"/>
                  <a:pt x="7828266" y="446914"/>
                </a:cubicBezTo>
                <a:lnTo>
                  <a:pt x="7865673" y="441933"/>
                </a:lnTo>
                <a:cubicBezTo>
                  <a:pt x="7862092" y="430278"/>
                  <a:pt x="7855858" y="421423"/>
                  <a:pt x="7846970" y="415367"/>
                </a:cubicBezTo>
                <a:cubicBezTo>
                  <a:pt x="7838082" y="409312"/>
                  <a:pt x="7825173" y="406284"/>
                  <a:pt x="7808244" y="406284"/>
                </a:cubicBezTo>
                <a:close/>
                <a:moveTo>
                  <a:pt x="7720124" y="406284"/>
                </a:moveTo>
                <a:cubicBezTo>
                  <a:pt x="7714524" y="406284"/>
                  <a:pt x="7709820" y="407668"/>
                  <a:pt x="7706011" y="410435"/>
                </a:cubicBezTo>
                <a:cubicBezTo>
                  <a:pt x="7702202" y="413202"/>
                  <a:pt x="7698507" y="418265"/>
                  <a:pt x="7694926" y="425623"/>
                </a:cubicBezTo>
                <a:lnTo>
                  <a:pt x="7694926" y="408628"/>
                </a:lnTo>
                <a:lnTo>
                  <a:pt x="7657714" y="408628"/>
                </a:lnTo>
                <a:lnTo>
                  <a:pt x="7657714" y="512352"/>
                </a:lnTo>
                <a:lnTo>
                  <a:pt x="7697660" y="512352"/>
                </a:lnTo>
                <a:lnTo>
                  <a:pt x="7697660" y="477582"/>
                </a:lnTo>
                <a:cubicBezTo>
                  <a:pt x="7697660" y="460979"/>
                  <a:pt x="7699711" y="449649"/>
                  <a:pt x="7703813" y="443594"/>
                </a:cubicBezTo>
                <a:cubicBezTo>
                  <a:pt x="7706678" y="439296"/>
                  <a:pt x="7710715" y="437147"/>
                  <a:pt x="7715924" y="437147"/>
                </a:cubicBezTo>
                <a:cubicBezTo>
                  <a:pt x="7718659" y="437147"/>
                  <a:pt x="7722370" y="438124"/>
                  <a:pt x="7727059" y="440077"/>
                </a:cubicBezTo>
                <a:lnTo>
                  <a:pt x="7739365" y="411754"/>
                </a:lnTo>
                <a:cubicBezTo>
                  <a:pt x="7732398" y="408107"/>
                  <a:pt x="7725984" y="406284"/>
                  <a:pt x="7720124" y="406284"/>
                </a:cubicBezTo>
                <a:close/>
                <a:moveTo>
                  <a:pt x="7368044" y="406284"/>
                </a:moveTo>
                <a:cubicBezTo>
                  <a:pt x="7349747" y="406284"/>
                  <a:pt x="7335406" y="411298"/>
                  <a:pt x="7325021" y="421325"/>
                </a:cubicBezTo>
                <a:cubicBezTo>
                  <a:pt x="7314635" y="431352"/>
                  <a:pt x="7309443" y="444473"/>
                  <a:pt x="7309443" y="460686"/>
                </a:cubicBezTo>
                <a:cubicBezTo>
                  <a:pt x="7309443" y="472080"/>
                  <a:pt x="7312031" y="481994"/>
                  <a:pt x="7317207" y="490426"/>
                </a:cubicBezTo>
                <a:cubicBezTo>
                  <a:pt x="7322384" y="498858"/>
                  <a:pt x="7328911" y="505011"/>
                  <a:pt x="7336790" y="508885"/>
                </a:cubicBezTo>
                <a:cubicBezTo>
                  <a:pt x="7344668" y="512759"/>
                  <a:pt x="7355477" y="514696"/>
                  <a:pt x="7369216" y="514696"/>
                </a:cubicBezTo>
                <a:cubicBezTo>
                  <a:pt x="7385038" y="514696"/>
                  <a:pt x="7397181" y="512434"/>
                  <a:pt x="7405646" y="507908"/>
                </a:cubicBezTo>
                <a:cubicBezTo>
                  <a:pt x="7414110" y="503383"/>
                  <a:pt x="7421338" y="495911"/>
                  <a:pt x="7427329" y="485493"/>
                </a:cubicBezTo>
                <a:lnTo>
                  <a:pt x="7388164" y="481880"/>
                </a:lnTo>
                <a:cubicBezTo>
                  <a:pt x="7385689" y="485005"/>
                  <a:pt x="7383378" y="487186"/>
                  <a:pt x="7381229" y="488423"/>
                </a:cubicBezTo>
                <a:cubicBezTo>
                  <a:pt x="7377713" y="490377"/>
                  <a:pt x="7374002" y="491353"/>
                  <a:pt x="7370095" y="491353"/>
                </a:cubicBezTo>
                <a:cubicBezTo>
                  <a:pt x="7363909" y="491353"/>
                  <a:pt x="7358895" y="489107"/>
                  <a:pt x="7355054" y="484614"/>
                </a:cubicBezTo>
                <a:cubicBezTo>
                  <a:pt x="7352319" y="481489"/>
                  <a:pt x="7350593" y="476736"/>
                  <a:pt x="7349877" y="470355"/>
                </a:cubicBezTo>
                <a:lnTo>
                  <a:pt x="7429575" y="470355"/>
                </a:lnTo>
                <a:lnTo>
                  <a:pt x="7429575" y="465862"/>
                </a:lnTo>
                <a:cubicBezTo>
                  <a:pt x="7429575" y="452188"/>
                  <a:pt x="7427329" y="441087"/>
                  <a:pt x="7422836" y="432557"/>
                </a:cubicBezTo>
                <a:cubicBezTo>
                  <a:pt x="7418343" y="424027"/>
                  <a:pt x="7411799" y="417516"/>
                  <a:pt x="7403204" y="413023"/>
                </a:cubicBezTo>
                <a:cubicBezTo>
                  <a:pt x="7394610" y="408531"/>
                  <a:pt x="7382889" y="406284"/>
                  <a:pt x="7368044" y="406284"/>
                </a:cubicBezTo>
                <a:close/>
                <a:moveTo>
                  <a:pt x="7232935" y="406284"/>
                </a:moveTo>
                <a:cubicBezTo>
                  <a:pt x="7225512" y="406284"/>
                  <a:pt x="7218611" y="406838"/>
                  <a:pt x="7212229" y="407945"/>
                </a:cubicBezTo>
                <a:cubicBezTo>
                  <a:pt x="7205848" y="409051"/>
                  <a:pt x="7200835" y="410614"/>
                  <a:pt x="7197189" y="412633"/>
                </a:cubicBezTo>
                <a:cubicBezTo>
                  <a:pt x="7192110" y="415432"/>
                  <a:pt x="7188219" y="418737"/>
                  <a:pt x="7185517" y="422546"/>
                </a:cubicBezTo>
                <a:cubicBezTo>
                  <a:pt x="7182816" y="426355"/>
                  <a:pt x="7180748" y="431580"/>
                  <a:pt x="7179315" y="438222"/>
                </a:cubicBezTo>
                <a:lnTo>
                  <a:pt x="7217308" y="442226"/>
                </a:lnTo>
                <a:cubicBezTo>
                  <a:pt x="7218871" y="437733"/>
                  <a:pt x="7220922" y="434673"/>
                  <a:pt x="7223461" y="433045"/>
                </a:cubicBezTo>
                <a:cubicBezTo>
                  <a:pt x="7226718" y="430962"/>
                  <a:pt x="7231601" y="429920"/>
                  <a:pt x="7238112" y="429920"/>
                </a:cubicBezTo>
                <a:cubicBezTo>
                  <a:pt x="7243190" y="429920"/>
                  <a:pt x="7246740" y="430897"/>
                  <a:pt x="7248757" y="432850"/>
                </a:cubicBezTo>
                <a:cubicBezTo>
                  <a:pt x="7250776" y="434803"/>
                  <a:pt x="7251785" y="438222"/>
                  <a:pt x="7251785" y="443105"/>
                </a:cubicBezTo>
                <a:cubicBezTo>
                  <a:pt x="7246837" y="445059"/>
                  <a:pt x="7242149" y="446638"/>
                  <a:pt x="7237721" y="447842"/>
                </a:cubicBezTo>
                <a:cubicBezTo>
                  <a:pt x="7233293" y="449047"/>
                  <a:pt x="7223624" y="451147"/>
                  <a:pt x="7208713" y="454142"/>
                </a:cubicBezTo>
                <a:cubicBezTo>
                  <a:pt x="7196277" y="456616"/>
                  <a:pt x="7187748" y="460393"/>
                  <a:pt x="7183124" y="465471"/>
                </a:cubicBezTo>
                <a:cubicBezTo>
                  <a:pt x="7178501" y="470550"/>
                  <a:pt x="7176190" y="477029"/>
                  <a:pt x="7176190" y="484907"/>
                </a:cubicBezTo>
                <a:cubicBezTo>
                  <a:pt x="7176190" y="493307"/>
                  <a:pt x="7179397" y="500371"/>
                  <a:pt x="7185810" y="506101"/>
                </a:cubicBezTo>
                <a:cubicBezTo>
                  <a:pt x="7192224" y="511831"/>
                  <a:pt x="7201617" y="514696"/>
                  <a:pt x="7213988" y="514696"/>
                </a:cubicBezTo>
                <a:cubicBezTo>
                  <a:pt x="7223299" y="514696"/>
                  <a:pt x="7231470" y="513264"/>
                  <a:pt x="7238502" y="510399"/>
                </a:cubicBezTo>
                <a:cubicBezTo>
                  <a:pt x="7243646" y="508250"/>
                  <a:pt x="7248823" y="504669"/>
                  <a:pt x="7254032" y="499655"/>
                </a:cubicBezTo>
                <a:cubicBezTo>
                  <a:pt x="7254487" y="502650"/>
                  <a:pt x="7254944" y="504848"/>
                  <a:pt x="7255399" y="506248"/>
                </a:cubicBezTo>
                <a:cubicBezTo>
                  <a:pt x="7255855" y="507648"/>
                  <a:pt x="7256831" y="509683"/>
                  <a:pt x="7258329" y="512352"/>
                </a:cubicBezTo>
                <a:lnTo>
                  <a:pt x="7295638" y="512352"/>
                </a:lnTo>
                <a:cubicBezTo>
                  <a:pt x="7293555" y="508055"/>
                  <a:pt x="7292204" y="504522"/>
                  <a:pt x="7291585" y="501755"/>
                </a:cubicBezTo>
                <a:cubicBezTo>
                  <a:pt x="7290967" y="498988"/>
                  <a:pt x="7290657" y="495162"/>
                  <a:pt x="7290657" y="490279"/>
                </a:cubicBezTo>
                <a:lnTo>
                  <a:pt x="7290657" y="444473"/>
                </a:lnTo>
                <a:cubicBezTo>
                  <a:pt x="7290657" y="439589"/>
                  <a:pt x="7289681" y="434462"/>
                  <a:pt x="7287727" y="429090"/>
                </a:cubicBezTo>
                <a:cubicBezTo>
                  <a:pt x="7285774" y="423718"/>
                  <a:pt x="7283104" y="419567"/>
                  <a:pt x="7279718" y="416637"/>
                </a:cubicBezTo>
                <a:cubicBezTo>
                  <a:pt x="7274900" y="412405"/>
                  <a:pt x="7268877" y="409621"/>
                  <a:pt x="7261650" y="408286"/>
                </a:cubicBezTo>
                <a:cubicBezTo>
                  <a:pt x="7254422" y="406952"/>
                  <a:pt x="7244851" y="406284"/>
                  <a:pt x="7232935" y="406284"/>
                </a:cubicBezTo>
                <a:close/>
                <a:moveTo>
                  <a:pt x="6977518" y="406284"/>
                </a:moveTo>
                <a:cubicBezTo>
                  <a:pt x="6959222" y="406284"/>
                  <a:pt x="6944881" y="411298"/>
                  <a:pt x="6934495" y="421325"/>
                </a:cubicBezTo>
                <a:cubicBezTo>
                  <a:pt x="6924110" y="431352"/>
                  <a:pt x="6918917" y="444473"/>
                  <a:pt x="6918917" y="460686"/>
                </a:cubicBezTo>
                <a:cubicBezTo>
                  <a:pt x="6918917" y="472080"/>
                  <a:pt x="6921505" y="481994"/>
                  <a:pt x="6926682" y="490426"/>
                </a:cubicBezTo>
                <a:cubicBezTo>
                  <a:pt x="6931858" y="498858"/>
                  <a:pt x="6938386" y="505011"/>
                  <a:pt x="6946264" y="508885"/>
                </a:cubicBezTo>
                <a:cubicBezTo>
                  <a:pt x="6954143" y="512759"/>
                  <a:pt x="6964952" y="514696"/>
                  <a:pt x="6978690" y="514696"/>
                </a:cubicBezTo>
                <a:cubicBezTo>
                  <a:pt x="6994513" y="514696"/>
                  <a:pt x="7006656" y="512434"/>
                  <a:pt x="7015121" y="507908"/>
                </a:cubicBezTo>
                <a:cubicBezTo>
                  <a:pt x="7023585" y="503383"/>
                  <a:pt x="7030813" y="495911"/>
                  <a:pt x="7036803" y="485493"/>
                </a:cubicBezTo>
                <a:lnTo>
                  <a:pt x="6997638" y="481880"/>
                </a:lnTo>
                <a:cubicBezTo>
                  <a:pt x="6995164" y="485005"/>
                  <a:pt x="6992852" y="487186"/>
                  <a:pt x="6990703" y="488423"/>
                </a:cubicBezTo>
                <a:cubicBezTo>
                  <a:pt x="6987187" y="490377"/>
                  <a:pt x="6983476" y="491353"/>
                  <a:pt x="6979569" y="491353"/>
                </a:cubicBezTo>
                <a:cubicBezTo>
                  <a:pt x="6973384" y="491353"/>
                  <a:pt x="6968370" y="489107"/>
                  <a:pt x="6964528" y="484614"/>
                </a:cubicBezTo>
                <a:cubicBezTo>
                  <a:pt x="6961794" y="481489"/>
                  <a:pt x="6960068" y="476736"/>
                  <a:pt x="6959352" y="470355"/>
                </a:cubicBezTo>
                <a:lnTo>
                  <a:pt x="7039049" y="470355"/>
                </a:lnTo>
                <a:lnTo>
                  <a:pt x="7039049" y="465862"/>
                </a:lnTo>
                <a:cubicBezTo>
                  <a:pt x="7039049" y="452188"/>
                  <a:pt x="7036803" y="441087"/>
                  <a:pt x="7032310" y="432557"/>
                </a:cubicBezTo>
                <a:cubicBezTo>
                  <a:pt x="7027817" y="424027"/>
                  <a:pt x="7021274" y="417516"/>
                  <a:pt x="7012679" y="413023"/>
                </a:cubicBezTo>
                <a:cubicBezTo>
                  <a:pt x="7004084" y="408531"/>
                  <a:pt x="6992364" y="406284"/>
                  <a:pt x="6977518" y="406284"/>
                </a:cubicBezTo>
                <a:close/>
                <a:moveTo>
                  <a:pt x="6836694" y="406284"/>
                </a:moveTo>
                <a:cubicBezTo>
                  <a:pt x="6824583" y="406284"/>
                  <a:pt x="6814654" y="407878"/>
                  <a:pt x="6806905" y="411065"/>
                </a:cubicBezTo>
                <a:cubicBezTo>
                  <a:pt x="6802022" y="413082"/>
                  <a:pt x="6797269" y="416156"/>
                  <a:pt x="6792646" y="420287"/>
                </a:cubicBezTo>
                <a:cubicBezTo>
                  <a:pt x="6788023" y="424418"/>
                  <a:pt x="6784377" y="429085"/>
                  <a:pt x="6781707" y="434289"/>
                </a:cubicBezTo>
                <a:cubicBezTo>
                  <a:pt x="6778061" y="441380"/>
                  <a:pt x="6776237" y="450260"/>
                  <a:pt x="6776237" y="460930"/>
                </a:cubicBezTo>
                <a:cubicBezTo>
                  <a:pt x="6776237" y="471143"/>
                  <a:pt x="6777736" y="479340"/>
                  <a:pt x="6780730" y="485520"/>
                </a:cubicBezTo>
                <a:cubicBezTo>
                  <a:pt x="6783725" y="491700"/>
                  <a:pt x="6787860" y="497083"/>
                  <a:pt x="6793134" y="501670"/>
                </a:cubicBezTo>
                <a:cubicBezTo>
                  <a:pt x="6798408" y="506256"/>
                  <a:pt x="6804708" y="509574"/>
                  <a:pt x="6812033" y="511623"/>
                </a:cubicBezTo>
                <a:cubicBezTo>
                  <a:pt x="6819358" y="513672"/>
                  <a:pt x="6828523" y="514696"/>
                  <a:pt x="6839527" y="514696"/>
                </a:cubicBezTo>
                <a:cubicBezTo>
                  <a:pt x="6850921" y="514696"/>
                  <a:pt x="6860314" y="513101"/>
                  <a:pt x="6867704" y="509910"/>
                </a:cubicBezTo>
                <a:cubicBezTo>
                  <a:pt x="6875094" y="506720"/>
                  <a:pt x="6881167" y="502243"/>
                  <a:pt x="6885919" y="496481"/>
                </a:cubicBezTo>
                <a:cubicBezTo>
                  <a:pt x="6890672" y="490719"/>
                  <a:pt x="6894091" y="483898"/>
                  <a:pt x="6896174" y="476019"/>
                </a:cubicBezTo>
                <a:lnTo>
                  <a:pt x="6858377" y="471722"/>
                </a:lnTo>
                <a:cubicBezTo>
                  <a:pt x="6856619" y="477257"/>
                  <a:pt x="6853966" y="481359"/>
                  <a:pt x="6850417" y="484028"/>
                </a:cubicBezTo>
                <a:cubicBezTo>
                  <a:pt x="6846868" y="486698"/>
                  <a:pt x="6842490" y="488033"/>
                  <a:pt x="6837280" y="488033"/>
                </a:cubicBezTo>
                <a:cubicBezTo>
                  <a:pt x="6831029" y="488033"/>
                  <a:pt x="6825886" y="485823"/>
                  <a:pt x="6821849" y="481403"/>
                </a:cubicBezTo>
                <a:cubicBezTo>
                  <a:pt x="6817812" y="476984"/>
                  <a:pt x="6815793" y="470517"/>
                  <a:pt x="6815793" y="462003"/>
                </a:cubicBezTo>
                <a:cubicBezTo>
                  <a:pt x="6815793" y="452447"/>
                  <a:pt x="6817829" y="445314"/>
                  <a:pt x="6821897" y="440602"/>
                </a:cubicBezTo>
                <a:cubicBezTo>
                  <a:pt x="6825967" y="435890"/>
                  <a:pt x="6831290" y="433534"/>
                  <a:pt x="6837866" y="433534"/>
                </a:cubicBezTo>
                <a:cubicBezTo>
                  <a:pt x="6843076" y="433534"/>
                  <a:pt x="6847227" y="434657"/>
                  <a:pt x="6850319" y="436903"/>
                </a:cubicBezTo>
                <a:cubicBezTo>
                  <a:pt x="6853412" y="439150"/>
                  <a:pt x="6855544" y="442487"/>
                  <a:pt x="6856716" y="446914"/>
                </a:cubicBezTo>
                <a:lnTo>
                  <a:pt x="6894123" y="441933"/>
                </a:lnTo>
                <a:cubicBezTo>
                  <a:pt x="6890543" y="430278"/>
                  <a:pt x="6884308" y="421423"/>
                  <a:pt x="6875420" y="415367"/>
                </a:cubicBezTo>
                <a:cubicBezTo>
                  <a:pt x="6866532" y="409312"/>
                  <a:pt x="6853624" y="406284"/>
                  <a:pt x="6836694" y="406284"/>
                </a:cubicBezTo>
                <a:close/>
                <a:moveTo>
                  <a:pt x="6758098" y="406284"/>
                </a:moveTo>
                <a:cubicBezTo>
                  <a:pt x="6752499" y="406284"/>
                  <a:pt x="6747794" y="407668"/>
                  <a:pt x="6743985" y="410435"/>
                </a:cubicBezTo>
                <a:cubicBezTo>
                  <a:pt x="6740176" y="413202"/>
                  <a:pt x="6736482" y="418265"/>
                  <a:pt x="6732900" y="425623"/>
                </a:cubicBezTo>
                <a:lnTo>
                  <a:pt x="6732900" y="408628"/>
                </a:lnTo>
                <a:lnTo>
                  <a:pt x="6695688" y="408628"/>
                </a:lnTo>
                <a:lnTo>
                  <a:pt x="6695688" y="512352"/>
                </a:lnTo>
                <a:lnTo>
                  <a:pt x="6735635" y="512352"/>
                </a:lnTo>
                <a:lnTo>
                  <a:pt x="6735635" y="477582"/>
                </a:lnTo>
                <a:cubicBezTo>
                  <a:pt x="6735635" y="460979"/>
                  <a:pt x="6737686" y="449649"/>
                  <a:pt x="6741788" y="443594"/>
                </a:cubicBezTo>
                <a:cubicBezTo>
                  <a:pt x="6744653" y="439296"/>
                  <a:pt x="6748690" y="437147"/>
                  <a:pt x="6753899" y="437147"/>
                </a:cubicBezTo>
                <a:cubicBezTo>
                  <a:pt x="6756633" y="437147"/>
                  <a:pt x="6760345" y="438124"/>
                  <a:pt x="6765033" y="440077"/>
                </a:cubicBezTo>
                <a:lnTo>
                  <a:pt x="6777339" y="411754"/>
                </a:lnTo>
                <a:cubicBezTo>
                  <a:pt x="6770373" y="408107"/>
                  <a:pt x="6763959" y="406284"/>
                  <a:pt x="6758098" y="406284"/>
                </a:cubicBezTo>
                <a:close/>
                <a:moveTo>
                  <a:pt x="6473475" y="406284"/>
                </a:moveTo>
                <a:cubicBezTo>
                  <a:pt x="6455308" y="406284"/>
                  <a:pt x="6440886" y="411412"/>
                  <a:pt x="6430207" y="421667"/>
                </a:cubicBezTo>
                <a:cubicBezTo>
                  <a:pt x="6419529" y="431922"/>
                  <a:pt x="6414190" y="444961"/>
                  <a:pt x="6414190" y="460783"/>
                </a:cubicBezTo>
                <a:cubicBezTo>
                  <a:pt x="6414190" y="477778"/>
                  <a:pt x="6420506" y="491516"/>
                  <a:pt x="6433137" y="501999"/>
                </a:cubicBezTo>
                <a:cubicBezTo>
                  <a:pt x="6443425" y="510464"/>
                  <a:pt x="6456903" y="514696"/>
                  <a:pt x="6473572" y="514696"/>
                </a:cubicBezTo>
                <a:cubicBezTo>
                  <a:pt x="6492259" y="514696"/>
                  <a:pt x="6506893" y="509601"/>
                  <a:pt x="6517474" y="499411"/>
                </a:cubicBezTo>
                <a:cubicBezTo>
                  <a:pt x="6528055" y="489221"/>
                  <a:pt x="6533345" y="476150"/>
                  <a:pt x="6533345" y="460197"/>
                </a:cubicBezTo>
                <a:cubicBezTo>
                  <a:pt x="6533345" y="446003"/>
                  <a:pt x="6529080" y="434055"/>
                  <a:pt x="6520551" y="424353"/>
                </a:cubicBezTo>
                <a:cubicBezTo>
                  <a:pt x="6509937" y="412307"/>
                  <a:pt x="6494245" y="406284"/>
                  <a:pt x="6473475" y="406284"/>
                </a:cubicBezTo>
                <a:close/>
                <a:moveTo>
                  <a:pt x="6343008" y="406284"/>
                </a:moveTo>
                <a:cubicBezTo>
                  <a:pt x="6331288" y="406284"/>
                  <a:pt x="6321944" y="407504"/>
                  <a:pt x="6314977" y="409943"/>
                </a:cubicBezTo>
                <a:cubicBezTo>
                  <a:pt x="6308010" y="412382"/>
                  <a:pt x="6302541" y="416073"/>
                  <a:pt x="6298569" y="421017"/>
                </a:cubicBezTo>
                <a:cubicBezTo>
                  <a:pt x="6294597" y="425960"/>
                  <a:pt x="6292611" y="431847"/>
                  <a:pt x="6292611" y="438678"/>
                </a:cubicBezTo>
                <a:cubicBezTo>
                  <a:pt x="6292611" y="444923"/>
                  <a:pt x="6294451" y="450484"/>
                  <a:pt x="6298129" y="455363"/>
                </a:cubicBezTo>
                <a:cubicBezTo>
                  <a:pt x="6301808" y="460241"/>
                  <a:pt x="6306334" y="463705"/>
                  <a:pt x="6311705" y="465754"/>
                </a:cubicBezTo>
                <a:cubicBezTo>
                  <a:pt x="6317077" y="467803"/>
                  <a:pt x="6326665" y="470030"/>
                  <a:pt x="6340469" y="472436"/>
                </a:cubicBezTo>
                <a:cubicBezTo>
                  <a:pt x="6349715" y="474062"/>
                  <a:pt x="6355412" y="475427"/>
                  <a:pt x="6357561" y="476532"/>
                </a:cubicBezTo>
                <a:cubicBezTo>
                  <a:pt x="6360556" y="478093"/>
                  <a:pt x="6362053" y="480304"/>
                  <a:pt x="6362053" y="483165"/>
                </a:cubicBezTo>
                <a:cubicBezTo>
                  <a:pt x="6362053" y="485700"/>
                  <a:pt x="6360914" y="487812"/>
                  <a:pt x="6358635" y="489502"/>
                </a:cubicBezTo>
                <a:cubicBezTo>
                  <a:pt x="6355705" y="491778"/>
                  <a:pt x="6351570" y="492916"/>
                  <a:pt x="6346231" y="492916"/>
                </a:cubicBezTo>
                <a:cubicBezTo>
                  <a:pt x="6341348" y="492916"/>
                  <a:pt x="6337441" y="491907"/>
                  <a:pt x="6334511" y="489888"/>
                </a:cubicBezTo>
                <a:cubicBezTo>
                  <a:pt x="6331581" y="487870"/>
                  <a:pt x="6329302" y="484517"/>
                  <a:pt x="6327674" y="479829"/>
                </a:cubicBezTo>
                <a:lnTo>
                  <a:pt x="6288216" y="483540"/>
                </a:lnTo>
                <a:cubicBezTo>
                  <a:pt x="6290495" y="493502"/>
                  <a:pt x="6295655" y="501185"/>
                  <a:pt x="6303697" y="506590"/>
                </a:cubicBezTo>
                <a:cubicBezTo>
                  <a:pt x="6311738" y="511994"/>
                  <a:pt x="6325232" y="514696"/>
                  <a:pt x="6344180" y="514696"/>
                </a:cubicBezTo>
                <a:cubicBezTo>
                  <a:pt x="6357593" y="514696"/>
                  <a:pt x="6368190" y="513021"/>
                  <a:pt x="6375971" y="509672"/>
                </a:cubicBezTo>
                <a:cubicBezTo>
                  <a:pt x="6383752" y="506322"/>
                  <a:pt x="6389449" y="501817"/>
                  <a:pt x="6393063" y="496158"/>
                </a:cubicBezTo>
                <a:cubicBezTo>
                  <a:pt x="6396677" y="490499"/>
                  <a:pt x="6398484" y="484677"/>
                  <a:pt x="6398484" y="478693"/>
                </a:cubicBezTo>
                <a:cubicBezTo>
                  <a:pt x="6398484" y="472774"/>
                  <a:pt x="6396775" y="467343"/>
                  <a:pt x="6393356" y="462399"/>
                </a:cubicBezTo>
                <a:cubicBezTo>
                  <a:pt x="6389938" y="457456"/>
                  <a:pt x="6385006" y="453651"/>
                  <a:pt x="6378559" y="450984"/>
                </a:cubicBezTo>
                <a:cubicBezTo>
                  <a:pt x="6372113" y="448316"/>
                  <a:pt x="6362281" y="446235"/>
                  <a:pt x="6349064" y="444740"/>
                </a:cubicBezTo>
                <a:cubicBezTo>
                  <a:pt x="6340339" y="443699"/>
                  <a:pt x="6334674" y="442528"/>
                  <a:pt x="6332069" y="441228"/>
                </a:cubicBezTo>
                <a:cubicBezTo>
                  <a:pt x="6329465" y="439928"/>
                  <a:pt x="6328163" y="438010"/>
                  <a:pt x="6328163" y="435475"/>
                </a:cubicBezTo>
                <a:cubicBezTo>
                  <a:pt x="6328163" y="433199"/>
                  <a:pt x="6329188" y="431265"/>
                  <a:pt x="6331239" y="429672"/>
                </a:cubicBezTo>
                <a:cubicBezTo>
                  <a:pt x="6333290" y="428079"/>
                  <a:pt x="6336562" y="427283"/>
                  <a:pt x="6341055" y="427283"/>
                </a:cubicBezTo>
                <a:cubicBezTo>
                  <a:pt x="6345482" y="427283"/>
                  <a:pt x="6349259" y="428325"/>
                  <a:pt x="6352384" y="430408"/>
                </a:cubicBezTo>
                <a:cubicBezTo>
                  <a:pt x="6354663" y="431971"/>
                  <a:pt x="6356291" y="434413"/>
                  <a:pt x="6357268" y="437733"/>
                </a:cubicBezTo>
                <a:lnTo>
                  <a:pt x="6394968" y="434022"/>
                </a:lnTo>
                <a:cubicBezTo>
                  <a:pt x="6392363" y="427250"/>
                  <a:pt x="6389091" y="421879"/>
                  <a:pt x="6385152" y="417907"/>
                </a:cubicBezTo>
                <a:cubicBezTo>
                  <a:pt x="6381213" y="413935"/>
                  <a:pt x="6376297" y="411005"/>
                  <a:pt x="6370404" y="409117"/>
                </a:cubicBezTo>
                <a:cubicBezTo>
                  <a:pt x="6364511" y="407228"/>
                  <a:pt x="6355379" y="406284"/>
                  <a:pt x="6343008" y="406284"/>
                </a:cubicBezTo>
                <a:close/>
                <a:moveTo>
                  <a:pt x="6215518" y="406284"/>
                </a:moveTo>
                <a:cubicBezTo>
                  <a:pt x="6197222" y="406284"/>
                  <a:pt x="6182881" y="411298"/>
                  <a:pt x="6172495" y="421325"/>
                </a:cubicBezTo>
                <a:cubicBezTo>
                  <a:pt x="6162110" y="431352"/>
                  <a:pt x="6156917" y="444473"/>
                  <a:pt x="6156917" y="460686"/>
                </a:cubicBezTo>
                <a:cubicBezTo>
                  <a:pt x="6156917" y="472080"/>
                  <a:pt x="6159505" y="481994"/>
                  <a:pt x="6164682" y="490426"/>
                </a:cubicBezTo>
                <a:cubicBezTo>
                  <a:pt x="6169858" y="498858"/>
                  <a:pt x="6176386" y="505011"/>
                  <a:pt x="6184264" y="508885"/>
                </a:cubicBezTo>
                <a:cubicBezTo>
                  <a:pt x="6192143" y="512759"/>
                  <a:pt x="6202952" y="514696"/>
                  <a:pt x="6216690" y="514696"/>
                </a:cubicBezTo>
                <a:cubicBezTo>
                  <a:pt x="6232513" y="514696"/>
                  <a:pt x="6244656" y="512434"/>
                  <a:pt x="6253121" y="507908"/>
                </a:cubicBezTo>
                <a:cubicBezTo>
                  <a:pt x="6261585" y="503383"/>
                  <a:pt x="6268813" y="495911"/>
                  <a:pt x="6274803" y="485493"/>
                </a:cubicBezTo>
                <a:lnTo>
                  <a:pt x="6235638" y="481880"/>
                </a:lnTo>
                <a:cubicBezTo>
                  <a:pt x="6233164" y="485005"/>
                  <a:pt x="6230852" y="487186"/>
                  <a:pt x="6228703" y="488423"/>
                </a:cubicBezTo>
                <a:cubicBezTo>
                  <a:pt x="6225187" y="490377"/>
                  <a:pt x="6221476" y="491353"/>
                  <a:pt x="6217569" y="491353"/>
                </a:cubicBezTo>
                <a:cubicBezTo>
                  <a:pt x="6211384" y="491353"/>
                  <a:pt x="6206370" y="489107"/>
                  <a:pt x="6202528" y="484614"/>
                </a:cubicBezTo>
                <a:cubicBezTo>
                  <a:pt x="6199794" y="481489"/>
                  <a:pt x="6198068" y="476736"/>
                  <a:pt x="6197352" y="470355"/>
                </a:cubicBezTo>
                <a:lnTo>
                  <a:pt x="6277049" y="470355"/>
                </a:lnTo>
                <a:lnTo>
                  <a:pt x="6277049" y="465862"/>
                </a:lnTo>
                <a:cubicBezTo>
                  <a:pt x="6277049" y="452188"/>
                  <a:pt x="6274803" y="441087"/>
                  <a:pt x="6270310" y="432557"/>
                </a:cubicBezTo>
                <a:cubicBezTo>
                  <a:pt x="6265817" y="424027"/>
                  <a:pt x="6259274" y="417516"/>
                  <a:pt x="6250679" y="413023"/>
                </a:cubicBezTo>
                <a:cubicBezTo>
                  <a:pt x="6242084" y="408531"/>
                  <a:pt x="6230364" y="406284"/>
                  <a:pt x="6215518" y="406284"/>
                </a:cubicBezTo>
                <a:close/>
                <a:moveTo>
                  <a:pt x="6138974" y="406284"/>
                </a:moveTo>
                <a:cubicBezTo>
                  <a:pt x="6133374" y="406284"/>
                  <a:pt x="6128670" y="407668"/>
                  <a:pt x="6124861" y="410435"/>
                </a:cubicBezTo>
                <a:cubicBezTo>
                  <a:pt x="6121052" y="413202"/>
                  <a:pt x="6117357" y="418265"/>
                  <a:pt x="6113776" y="425623"/>
                </a:cubicBezTo>
                <a:lnTo>
                  <a:pt x="6113776" y="408628"/>
                </a:lnTo>
                <a:lnTo>
                  <a:pt x="6076564" y="408628"/>
                </a:lnTo>
                <a:lnTo>
                  <a:pt x="6076564" y="512352"/>
                </a:lnTo>
                <a:lnTo>
                  <a:pt x="6116510" y="512352"/>
                </a:lnTo>
                <a:lnTo>
                  <a:pt x="6116510" y="477582"/>
                </a:lnTo>
                <a:cubicBezTo>
                  <a:pt x="6116510" y="460979"/>
                  <a:pt x="6118561" y="449649"/>
                  <a:pt x="6122663" y="443594"/>
                </a:cubicBezTo>
                <a:cubicBezTo>
                  <a:pt x="6125528" y="439296"/>
                  <a:pt x="6129565" y="437147"/>
                  <a:pt x="6134774" y="437147"/>
                </a:cubicBezTo>
                <a:cubicBezTo>
                  <a:pt x="6137509" y="437147"/>
                  <a:pt x="6141220" y="438124"/>
                  <a:pt x="6145909" y="440077"/>
                </a:cubicBezTo>
                <a:lnTo>
                  <a:pt x="6158215" y="411754"/>
                </a:lnTo>
                <a:cubicBezTo>
                  <a:pt x="6151248" y="408107"/>
                  <a:pt x="6144834" y="406284"/>
                  <a:pt x="6138974" y="406284"/>
                </a:cubicBezTo>
                <a:close/>
                <a:moveTo>
                  <a:pt x="5940075" y="406284"/>
                </a:moveTo>
                <a:cubicBezTo>
                  <a:pt x="5921908" y="406284"/>
                  <a:pt x="5907486" y="411412"/>
                  <a:pt x="5896807" y="421667"/>
                </a:cubicBezTo>
                <a:cubicBezTo>
                  <a:pt x="5886129" y="431922"/>
                  <a:pt x="5880790" y="444961"/>
                  <a:pt x="5880790" y="460783"/>
                </a:cubicBezTo>
                <a:cubicBezTo>
                  <a:pt x="5880790" y="477778"/>
                  <a:pt x="5887106" y="491516"/>
                  <a:pt x="5899737" y="501999"/>
                </a:cubicBezTo>
                <a:cubicBezTo>
                  <a:pt x="5910025" y="510464"/>
                  <a:pt x="5923503" y="514696"/>
                  <a:pt x="5940172" y="514696"/>
                </a:cubicBezTo>
                <a:cubicBezTo>
                  <a:pt x="5958859" y="514696"/>
                  <a:pt x="5973493" y="509601"/>
                  <a:pt x="5984074" y="499411"/>
                </a:cubicBezTo>
                <a:cubicBezTo>
                  <a:pt x="5994655" y="489221"/>
                  <a:pt x="5999945" y="476150"/>
                  <a:pt x="5999945" y="460197"/>
                </a:cubicBezTo>
                <a:cubicBezTo>
                  <a:pt x="5999945" y="446003"/>
                  <a:pt x="5995680" y="434055"/>
                  <a:pt x="5987151" y="424353"/>
                </a:cubicBezTo>
                <a:cubicBezTo>
                  <a:pt x="5976537" y="412307"/>
                  <a:pt x="5960845" y="406284"/>
                  <a:pt x="5940075" y="406284"/>
                </a:cubicBezTo>
                <a:close/>
                <a:moveTo>
                  <a:pt x="5807994" y="406284"/>
                </a:moveTo>
                <a:cubicBezTo>
                  <a:pt x="5795883" y="406284"/>
                  <a:pt x="5785954" y="407878"/>
                  <a:pt x="5778205" y="411065"/>
                </a:cubicBezTo>
                <a:cubicBezTo>
                  <a:pt x="5773322" y="413082"/>
                  <a:pt x="5768569" y="416156"/>
                  <a:pt x="5763946" y="420287"/>
                </a:cubicBezTo>
                <a:cubicBezTo>
                  <a:pt x="5759323" y="424418"/>
                  <a:pt x="5755677" y="429085"/>
                  <a:pt x="5753007" y="434289"/>
                </a:cubicBezTo>
                <a:cubicBezTo>
                  <a:pt x="5749361" y="441380"/>
                  <a:pt x="5747537" y="450260"/>
                  <a:pt x="5747537" y="460930"/>
                </a:cubicBezTo>
                <a:cubicBezTo>
                  <a:pt x="5747537" y="471143"/>
                  <a:pt x="5749035" y="479340"/>
                  <a:pt x="5752030" y="485520"/>
                </a:cubicBezTo>
                <a:cubicBezTo>
                  <a:pt x="5755025" y="491700"/>
                  <a:pt x="5759160" y="497083"/>
                  <a:pt x="5764434" y="501670"/>
                </a:cubicBezTo>
                <a:cubicBezTo>
                  <a:pt x="5769708" y="506256"/>
                  <a:pt x="5776008" y="509574"/>
                  <a:pt x="5783333" y="511623"/>
                </a:cubicBezTo>
                <a:cubicBezTo>
                  <a:pt x="5790658" y="513672"/>
                  <a:pt x="5799823" y="514696"/>
                  <a:pt x="5810827" y="514696"/>
                </a:cubicBezTo>
                <a:cubicBezTo>
                  <a:pt x="5822221" y="514696"/>
                  <a:pt x="5831614" y="513101"/>
                  <a:pt x="5839004" y="509910"/>
                </a:cubicBezTo>
                <a:cubicBezTo>
                  <a:pt x="5846394" y="506720"/>
                  <a:pt x="5852466" y="502243"/>
                  <a:pt x="5857219" y="496481"/>
                </a:cubicBezTo>
                <a:cubicBezTo>
                  <a:pt x="5861972" y="490719"/>
                  <a:pt x="5865391" y="483898"/>
                  <a:pt x="5867474" y="476019"/>
                </a:cubicBezTo>
                <a:lnTo>
                  <a:pt x="5829677" y="471722"/>
                </a:lnTo>
                <a:cubicBezTo>
                  <a:pt x="5827919" y="477257"/>
                  <a:pt x="5825265" y="481359"/>
                  <a:pt x="5821717" y="484028"/>
                </a:cubicBezTo>
                <a:cubicBezTo>
                  <a:pt x="5818168" y="486698"/>
                  <a:pt x="5813789" y="488033"/>
                  <a:pt x="5808580" y="488033"/>
                </a:cubicBezTo>
                <a:cubicBezTo>
                  <a:pt x="5802329" y="488033"/>
                  <a:pt x="5797186" y="485823"/>
                  <a:pt x="5793149" y="481403"/>
                </a:cubicBezTo>
                <a:cubicBezTo>
                  <a:pt x="5789112" y="476984"/>
                  <a:pt x="5787093" y="470517"/>
                  <a:pt x="5787093" y="462003"/>
                </a:cubicBezTo>
                <a:cubicBezTo>
                  <a:pt x="5787093" y="452447"/>
                  <a:pt x="5789128" y="445314"/>
                  <a:pt x="5793197" y="440602"/>
                </a:cubicBezTo>
                <a:cubicBezTo>
                  <a:pt x="5797267" y="435890"/>
                  <a:pt x="5802590" y="433534"/>
                  <a:pt x="5809166" y="433534"/>
                </a:cubicBezTo>
                <a:cubicBezTo>
                  <a:pt x="5814375" y="433534"/>
                  <a:pt x="5818526" y="434657"/>
                  <a:pt x="5821619" y="436903"/>
                </a:cubicBezTo>
                <a:cubicBezTo>
                  <a:pt x="5824712" y="439150"/>
                  <a:pt x="5826844" y="442487"/>
                  <a:pt x="5828016" y="446914"/>
                </a:cubicBezTo>
                <a:lnTo>
                  <a:pt x="5865423" y="441933"/>
                </a:lnTo>
                <a:cubicBezTo>
                  <a:pt x="5861842" y="430278"/>
                  <a:pt x="5855608" y="421423"/>
                  <a:pt x="5846720" y="415367"/>
                </a:cubicBezTo>
                <a:cubicBezTo>
                  <a:pt x="5837832" y="409312"/>
                  <a:pt x="5824923" y="406284"/>
                  <a:pt x="5807994" y="406284"/>
                </a:cubicBezTo>
                <a:close/>
                <a:moveTo>
                  <a:pt x="5511450" y="406284"/>
                </a:moveTo>
                <a:cubicBezTo>
                  <a:pt x="5493283" y="406284"/>
                  <a:pt x="5478861" y="411412"/>
                  <a:pt x="5468182" y="421667"/>
                </a:cubicBezTo>
                <a:cubicBezTo>
                  <a:pt x="5457504" y="431922"/>
                  <a:pt x="5452165" y="444961"/>
                  <a:pt x="5452165" y="460783"/>
                </a:cubicBezTo>
                <a:cubicBezTo>
                  <a:pt x="5452165" y="477778"/>
                  <a:pt x="5458481" y="491516"/>
                  <a:pt x="5471112" y="501999"/>
                </a:cubicBezTo>
                <a:cubicBezTo>
                  <a:pt x="5481400" y="510464"/>
                  <a:pt x="5494878" y="514696"/>
                  <a:pt x="5511547" y="514696"/>
                </a:cubicBezTo>
                <a:cubicBezTo>
                  <a:pt x="5530234" y="514696"/>
                  <a:pt x="5544868" y="509601"/>
                  <a:pt x="5555449" y="499411"/>
                </a:cubicBezTo>
                <a:cubicBezTo>
                  <a:pt x="5566030" y="489221"/>
                  <a:pt x="5571320" y="476150"/>
                  <a:pt x="5571320" y="460197"/>
                </a:cubicBezTo>
                <a:cubicBezTo>
                  <a:pt x="5571320" y="446003"/>
                  <a:pt x="5567055" y="434055"/>
                  <a:pt x="5558526" y="424353"/>
                </a:cubicBezTo>
                <a:cubicBezTo>
                  <a:pt x="5547912" y="412307"/>
                  <a:pt x="5532220" y="406284"/>
                  <a:pt x="5511450" y="406284"/>
                </a:cubicBezTo>
                <a:close/>
                <a:moveTo>
                  <a:pt x="5361203" y="406284"/>
                </a:moveTo>
                <a:cubicBezTo>
                  <a:pt x="5348571" y="406284"/>
                  <a:pt x="5338349" y="410516"/>
                  <a:pt x="5330535" y="418981"/>
                </a:cubicBezTo>
                <a:cubicBezTo>
                  <a:pt x="5322722" y="427446"/>
                  <a:pt x="5318815" y="439752"/>
                  <a:pt x="5318815" y="455900"/>
                </a:cubicBezTo>
                <a:cubicBezTo>
                  <a:pt x="5318815" y="470029"/>
                  <a:pt x="5321843" y="481391"/>
                  <a:pt x="5327898" y="489986"/>
                </a:cubicBezTo>
                <a:cubicBezTo>
                  <a:pt x="5336428" y="502097"/>
                  <a:pt x="5347627" y="508152"/>
                  <a:pt x="5361496" y="508152"/>
                </a:cubicBezTo>
                <a:cubicBezTo>
                  <a:pt x="5368593" y="508152"/>
                  <a:pt x="5375202" y="506525"/>
                  <a:pt x="5381323" y="503269"/>
                </a:cubicBezTo>
                <a:cubicBezTo>
                  <a:pt x="5385229" y="501185"/>
                  <a:pt x="5389136" y="497832"/>
                  <a:pt x="5393043" y="493209"/>
                </a:cubicBezTo>
                <a:lnTo>
                  <a:pt x="5393043" y="508934"/>
                </a:lnTo>
                <a:cubicBezTo>
                  <a:pt x="5393043" y="516552"/>
                  <a:pt x="5391627" y="521891"/>
                  <a:pt x="5388794" y="524951"/>
                </a:cubicBezTo>
                <a:cubicBezTo>
                  <a:pt x="5385962" y="528012"/>
                  <a:pt x="5381681" y="529542"/>
                  <a:pt x="5375951" y="529542"/>
                </a:cubicBezTo>
                <a:cubicBezTo>
                  <a:pt x="5371523" y="529542"/>
                  <a:pt x="5367844" y="528533"/>
                  <a:pt x="5364914" y="526514"/>
                </a:cubicBezTo>
                <a:cubicBezTo>
                  <a:pt x="5362896" y="525147"/>
                  <a:pt x="5361398" y="522672"/>
                  <a:pt x="5360422" y="519091"/>
                </a:cubicBezTo>
                <a:lnTo>
                  <a:pt x="5321843" y="514696"/>
                </a:lnTo>
                <a:cubicBezTo>
                  <a:pt x="5321712" y="516910"/>
                  <a:pt x="5321647" y="518668"/>
                  <a:pt x="5321647" y="519970"/>
                </a:cubicBezTo>
                <a:cubicBezTo>
                  <a:pt x="5321647" y="530453"/>
                  <a:pt x="5325538" y="538820"/>
                  <a:pt x="5333319" y="545071"/>
                </a:cubicBezTo>
                <a:cubicBezTo>
                  <a:pt x="5341100" y="551322"/>
                  <a:pt x="5355408" y="554447"/>
                  <a:pt x="5376244" y="554447"/>
                </a:cubicBezTo>
                <a:cubicBezTo>
                  <a:pt x="5385360" y="554447"/>
                  <a:pt x="5393450" y="553633"/>
                  <a:pt x="5400514" y="552006"/>
                </a:cubicBezTo>
                <a:cubicBezTo>
                  <a:pt x="5407579" y="550378"/>
                  <a:pt x="5413407" y="547741"/>
                  <a:pt x="5417997" y="544094"/>
                </a:cubicBezTo>
                <a:cubicBezTo>
                  <a:pt x="5422588" y="540448"/>
                  <a:pt x="5426266" y="535679"/>
                  <a:pt x="5429034" y="529786"/>
                </a:cubicBezTo>
                <a:cubicBezTo>
                  <a:pt x="5431801" y="523893"/>
                  <a:pt x="5433185" y="517691"/>
                  <a:pt x="5433185" y="511180"/>
                </a:cubicBezTo>
                <a:lnTo>
                  <a:pt x="5433087" y="506590"/>
                </a:lnTo>
                <a:lnTo>
                  <a:pt x="5433087" y="408628"/>
                </a:lnTo>
                <a:lnTo>
                  <a:pt x="5395875" y="408628"/>
                </a:lnTo>
                <a:lnTo>
                  <a:pt x="5395875" y="423962"/>
                </a:lnTo>
                <a:cubicBezTo>
                  <a:pt x="5391317" y="417646"/>
                  <a:pt x="5386418" y="413121"/>
                  <a:pt x="5381176" y="410386"/>
                </a:cubicBezTo>
                <a:cubicBezTo>
                  <a:pt x="5375935" y="407652"/>
                  <a:pt x="5369277" y="406284"/>
                  <a:pt x="5361203" y="406284"/>
                </a:cubicBezTo>
                <a:close/>
                <a:moveTo>
                  <a:pt x="5180958" y="406284"/>
                </a:moveTo>
                <a:cubicBezTo>
                  <a:pt x="5169238" y="406284"/>
                  <a:pt x="5159894" y="407504"/>
                  <a:pt x="5152927" y="409943"/>
                </a:cubicBezTo>
                <a:cubicBezTo>
                  <a:pt x="5145960" y="412382"/>
                  <a:pt x="5140491" y="416073"/>
                  <a:pt x="5136519" y="421017"/>
                </a:cubicBezTo>
                <a:cubicBezTo>
                  <a:pt x="5132547" y="425960"/>
                  <a:pt x="5130561" y="431847"/>
                  <a:pt x="5130561" y="438678"/>
                </a:cubicBezTo>
                <a:cubicBezTo>
                  <a:pt x="5130561" y="444923"/>
                  <a:pt x="5132401" y="450484"/>
                  <a:pt x="5136079" y="455363"/>
                </a:cubicBezTo>
                <a:cubicBezTo>
                  <a:pt x="5139758" y="460241"/>
                  <a:pt x="5144284" y="463705"/>
                  <a:pt x="5149655" y="465754"/>
                </a:cubicBezTo>
                <a:cubicBezTo>
                  <a:pt x="5155027" y="467803"/>
                  <a:pt x="5164615" y="470030"/>
                  <a:pt x="5178419" y="472436"/>
                </a:cubicBezTo>
                <a:cubicBezTo>
                  <a:pt x="5187665" y="474062"/>
                  <a:pt x="5193362" y="475427"/>
                  <a:pt x="5195511" y="476532"/>
                </a:cubicBezTo>
                <a:cubicBezTo>
                  <a:pt x="5198506" y="478093"/>
                  <a:pt x="5200003" y="480304"/>
                  <a:pt x="5200003" y="483165"/>
                </a:cubicBezTo>
                <a:cubicBezTo>
                  <a:pt x="5200003" y="485700"/>
                  <a:pt x="5198864" y="487812"/>
                  <a:pt x="5196585" y="489502"/>
                </a:cubicBezTo>
                <a:cubicBezTo>
                  <a:pt x="5193655" y="491778"/>
                  <a:pt x="5189520" y="492916"/>
                  <a:pt x="5184181" y="492916"/>
                </a:cubicBezTo>
                <a:cubicBezTo>
                  <a:pt x="5179298" y="492916"/>
                  <a:pt x="5175391" y="491907"/>
                  <a:pt x="5172461" y="489888"/>
                </a:cubicBezTo>
                <a:cubicBezTo>
                  <a:pt x="5169531" y="487870"/>
                  <a:pt x="5167252" y="484517"/>
                  <a:pt x="5165624" y="479829"/>
                </a:cubicBezTo>
                <a:lnTo>
                  <a:pt x="5126166" y="483540"/>
                </a:lnTo>
                <a:cubicBezTo>
                  <a:pt x="5128445" y="493502"/>
                  <a:pt x="5133605" y="501185"/>
                  <a:pt x="5141647" y="506590"/>
                </a:cubicBezTo>
                <a:cubicBezTo>
                  <a:pt x="5149688" y="511994"/>
                  <a:pt x="5163182" y="514696"/>
                  <a:pt x="5182130" y="514696"/>
                </a:cubicBezTo>
                <a:cubicBezTo>
                  <a:pt x="5195543" y="514696"/>
                  <a:pt x="5206140" y="513021"/>
                  <a:pt x="5213921" y="509672"/>
                </a:cubicBezTo>
                <a:cubicBezTo>
                  <a:pt x="5221702" y="506322"/>
                  <a:pt x="5227399" y="501817"/>
                  <a:pt x="5231013" y="496158"/>
                </a:cubicBezTo>
                <a:cubicBezTo>
                  <a:pt x="5234627" y="490499"/>
                  <a:pt x="5236434" y="484677"/>
                  <a:pt x="5236434" y="478693"/>
                </a:cubicBezTo>
                <a:cubicBezTo>
                  <a:pt x="5236434" y="472774"/>
                  <a:pt x="5234725" y="467343"/>
                  <a:pt x="5231306" y="462399"/>
                </a:cubicBezTo>
                <a:cubicBezTo>
                  <a:pt x="5227888" y="457456"/>
                  <a:pt x="5222956" y="453651"/>
                  <a:pt x="5216509" y="450984"/>
                </a:cubicBezTo>
                <a:cubicBezTo>
                  <a:pt x="5210063" y="448316"/>
                  <a:pt x="5200231" y="446235"/>
                  <a:pt x="5187014" y="444740"/>
                </a:cubicBezTo>
                <a:cubicBezTo>
                  <a:pt x="5178289" y="443699"/>
                  <a:pt x="5172624" y="442528"/>
                  <a:pt x="5170019" y="441228"/>
                </a:cubicBezTo>
                <a:cubicBezTo>
                  <a:pt x="5167415" y="439928"/>
                  <a:pt x="5166113" y="438010"/>
                  <a:pt x="5166113" y="435475"/>
                </a:cubicBezTo>
                <a:cubicBezTo>
                  <a:pt x="5166113" y="433199"/>
                  <a:pt x="5167138" y="431265"/>
                  <a:pt x="5169189" y="429672"/>
                </a:cubicBezTo>
                <a:cubicBezTo>
                  <a:pt x="5171240" y="428079"/>
                  <a:pt x="5174512" y="427283"/>
                  <a:pt x="5179005" y="427283"/>
                </a:cubicBezTo>
                <a:cubicBezTo>
                  <a:pt x="5183432" y="427283"/>
                  <a:pt x="5187209" y="428325"/>
                  <a:pt x="5190334" y="430408"/>
                </a:cubicBezTo>
                <a:cubicBezTo>
                  <a:pt x="5192613" y="431971"/>
                  <a:pt x="5194241" y="434413"/>
                  <a:pt x="5195218" y="437733"/>
                </a:cubicBezTo>
                <a:lnTo>
                  <a:pt x="5232918" y="434022"/>
                </a:lnTo>
                <a:cubicBezTo>
                  <a:pt x="5230313" y="427250"/>
                  <a:pt x="5227041" y="421879"/>
                  <a:pt x="5223102" y="417907"/>
                </a:cubicBezTo>
                <a:cubicBezTo>
                  <a:pt x="5219163" y="413935"/>
                  <a:pt x="5214247" y="411005"/>
                  <a:pt x="5208354" y="409117"/>
                </a:cubicBezTo>
                <a:cubicBezTo>
                  <a:pt x="5202461" y="407228"/>
                  <a:pt x="5193329" y="406284"/>
                  <a:pt x="5180958" y="406284"/>
                </a:cubicBezTo>
                <a:close/>
                <a:moveTo>
                  <a:pt x="5054250" y="406284"/>
                </a:moveTo>
                <a:cubicBezTo>
                  <a:pt x="5036083" y="406284"/>
                  <a:pt x="5021661" y="411412"/>
                  <a:pt x="5010982" y="421667"/>
                </a:cubicBezTo>
                <a:cubicBezTo>
                  <a:pt x="5000304" y="431922"/>
                  <a:pt x="4994965" y="444961"/>
                  <a:pt x="4994965" y="460783"/>
                </a:cubicBezTo>
                <a:cubicBezTo>
                  <a:pt x="4994965" y="477778"/>
                  <a:pt x="5001281" y="491516"/>
                  <a:pt x="5013912" y="501999"/>
                </a:cubicBezTo>
                <a:cubicBezTo>
                  <a:pt x="5024200" y="510464"/>
                  <a:pt x="5037678" y="514696"/>
                  <a:pt x="5054347" y="514696"/>
                </a:cubicBezTo>
                <a:cubicBezTo>
                  <a:pt x="5073034" y="514696"/>
                  <a:pt x="5087668" y="509601"/>
                  <a:pt x="5098249" y="499411"/>
                </a:cubicBezTo>
                <a:cubicBezTo>
                  <a:pt x="5108830" y="489221"/>
                  <a:pt x="5114120" y="476150"/>
                  <a:pt x="5114120" y="460197"/>
                </a:cubicBezTo>
                <a:cubicBezTo>
                  <a:pt x="5114120" y="446003"/>
                  <a:pt x="5109855" y="434055"/>
                  <a:pt x="5101326" y="424353"/>
                </a:cubicBezTo>
                <a:cubicBezTo>
                  <a:pt x="5090712" y="412307"/>
                  <a:pt x="5075020" y="406284"/>
                  <a:pt x="5054250" y="406284"/>
                </a:cubicBezTo>
                <a:close/>
                <a:moveTo>
                  <a:pt x="4832635" y="406284"/>
                </a:moveTo>
                <a:cubicBezTo>
                  <a:pt x="4825213" y="406284"/>
                  <a:pt x="4818311" y="406838"/>
                  <a:pt x="4811930" y="407945"/>
                </a:cubicBezTo>
                <a:cubicBezTo>
                  <a:pt x="4805548" y="409051"/>
                  <a:pt x="4800535" y="410614"/>
                  <a:pt x="4796889" y="412633"/>
                </a:cubicBezTo>
                <a:cubicBezTo>
                  <a:pt x="4791810" y="415432"/>
                  <a:pt x="4787920" y="418737"/>
                  <a:pt x="4785217" y="422546"/>
                </a:cubicBezTo>
                <a:cubicBezTo>
                  <a:pt x="4782515" y="426355"/>
                  <a:pt x="4780448" y="431580"/>
                  <a:pt x="4779015" y="438222"/>
                </a:cubicBezTo>
                <a:lnTo>
                  <a:pt x="4817009" y="442226"/>
                </a:lnTo>
                <a:cubicBezTo>
                  <a:pt x="4818571" y="437733"/>
                  <a:pt x="4820622" y="434673"/>
                  <a:pt x="4823162" y="433045"/>
                </a:cubicBezTo>
                <a:cubicBezTo>
                  <a:pt x="4826417" y="430962"/>
                  <a:pt x="4831301" y="429920"/>
                  <a:pt x="4837812" y="429920"/>
                </a:cubicBezTo>
                <a:cubicBezTo>
                  <a:pt x="4842891" y="429920"/>
                  <a:pt x="4846439" y="430897"/>
                  <a:pt x="4848458" y="432850"/>
                </a:cubicBezTo>
                <a:cubicBezTo>
                  <a:pt x="4850476" y="434803"/>
                  <a:pt x="4851485" y="438222"/>
                  <a:pt x="4851485" y="443105"/>
                </a:cubicBezTo>
                <a:cubicBezTo>
                  <a:pt x="4846537" y="445059"/>
                  <a:pt x="4841849" y="446638"/>
                  <a:pt x="4837421" y="447842"/>
                </a:cubicBezTo>
                <a:cubicBezTo>
                  <a:pt x="4832993" y="449047"/>
                  <a:pt x="4823325" y="451147"/>
                  <a:pt x="4808414" y="454142"/>
                </a:cubicBezTo>
                <a:cubicBezTo>
                  <a:pt x="4795977" y="456616"/>
                  <a:pt x="4787448" y="460393"/>
                  <a:pt x="4782825" y="465471"/>
                </a:cubicBezTo>
                <a:cubicBezTo>
                  <a:pt x="4778201" y="470550"/>
                  <a:pt x="4775890" y="477029"/>
                  <a:pt x="4775890" y="484907"/>
                </a:cubicBezTo>
                <a:cubicBezTo>
                  <a:pt x="4775890" y="493307"/>
                  <a:pt x="4779097" y="500371"/>
                  <a:pt x="4785510" y="506101"/>
                </a:cubicBezTo>
                <a:cubicBezTo>
                  <a:pt x="4791924" y="511831"/>
                  <a:pt x="4801316" y="514696"/>
                  <a:pt x="4813688" y="514696"/>
                </a:cubicBezTo>
                <a:cubicBezTo>
                  <a:pt x="4822999" y="514696"/>
                  <a:pt x="4831170" y="513264"/>
                  <a:pt x="4838203" y="510399"/>
                </a:cubicBezTo>
                <a:cubicBezTo>
                  <a:pt x="4843346" y="508250"/>
                  <a:pt x="4848523" y="504669"/>
                  <a:pt x="4853732" y="499655"/>
                </a:cubicBezTo>
                <a:cubicBezTo>
                  <a:pt x="4854187" y="502650"/>
                  <a:pt x="4854643" y="504848"/>
                  <a:pt x="4855099" y="506248"/>
                </a:cubicBezTo>
                <a:cubicBezTo>
                  <a:pt x="4855555" y="507648"/>
                  <a:pt x="4856532" y="509683"/>
                  <a:pt x="4858029" y="512352"/>
                </a:cubicBezTo>
                <a:lnTo>
                  <a:pt x="4895339" y="512352"/>
                </a:lnTo>
                <a:cubicBezTo>
                  <a:pt x="4893255" y="508055"/>
                  <a:pt x="4891904" y="504522"/>
                  <a:pt x="4891285" y="501755"/>
                </a:cubicBezTo>
                <a:cubicBezTo>
                  <a:pt x="4890667" y="498988"/>
                  <a:pt x="4890358" y="495162"/>
                  <a:pt x="4890358" y="490279"/>
                </a:cubicBezTo>
                <a:lnTo>
                  <a:pt x="4890358" y="444473"/>
                </a:lnTo>
                <a:cubicBezTo>
                  <a:pt x="4890358" y="439589"/>
                  <a:pt x="4889381" y="434462"/>
                  <a:pt x="4887427" y="429090"/>
                </a:cubicBezTo>
                <a:cubicBezTo>
                  <a:pt x="4885474" y="423718"/>
                  <a:pt x="4882805" y="419567"/>
                  <a:pt x="4879419" y="416637"/>
                </a:cubicBezTo>
                <a:cubicBezTo>
                  <a:pt x="4874600" y="412405"/>
                  <a:pt x="4868577" y="409621"/>
                  <a:pt x="4861350" y="408286"/>
                </a:cubicBezTo>
                <a:cubicBezTo>
                  <a:pt x="4854123" y="406952"/>
                  <a:pt x="4844551" y="406284"/>
                  <a:pt x="4832635" y="406284"/>
                </a:cubicBezTo>
                <a:close/>
                <a:moveTo>
                  <a:pt x="3771259" y="406284"/>
                </a:moveTo>
                <a:cubicBezTo>
                  <a:pt x="3759539" y="406284"/>
                  <a:pt x="3750195" y="407504"/>
                  <a:pt x="3743228" y="409943"/>
                </a:cubicBezTo>
                <a:cubicBezTo>
                  <a:pt x="3736261" y="412382"/>
                  <a:pt x="3730791" y="416073"/>
                  <a:pt x="3726820" y="421017"/>
                </a:cubicBezTo>
                <a:cubicBezTo>
                  <a:pt x="3722848" y="425960"/>
                  <a:pt x="3720862" y="431847"/>
                  <a:pt x="3720862" y="438678"/>
                </a:cubicBezTo>
                <a:cubicBezTo>
                  <a:pt x="3720862" y="444923"/>
                  <a:pt x="3722701" y="450484"/>
                  <a:pt x="3726380" y="455363"/>
                </a:cubicBezTo>
                <a:cubicBezTo>
                  <a:pt x="3730059" y="460241"/>
                  <a:pt x="3734584" y="463705"/>
                  <a:pt x="3739956" y="465754"/>
                </a:cubicBezTo>
                <a:cubicBezTo>
                  <a:pt x="3745328" y="467803"/>
                  <a:pt x="3754915" y="470030"/>
                  <a:pt x="3768719" y="472436"/>
                </a:cubicBezTo>
                <a:cubicBezTo>
                  <a:pt x="3777965" y="474062"/>
                  <a:pt x="3783663" y="475427"/>
                  <a:pt x="3785811" y="476532"/>
                </a:cubicBezTo>
                <a:cubicBezTo>
                  <a:pt x="3788807" y="478093"/>
                  <a:pt x="3790304" y="480304"/>
                  <a:pt x="3790304" y="483165"/>
                </a:cubicBezTo>
                <a:cubicBezTo>
                  <a:pt x="3790304" y="485700"/>
                  <a:pt x="3789164" y="487812"/>
                  <a:pt x="3786885" y="489502"/>
                </a:cubicBezTo>
                <a:cubicBezTo>
                  <a:pt x="3783956" y="491778"/>
                  <a:pt x="3779821" y="492916"/>
                  <a:pt x="3774482" y="492916"/>
                </a:cubicBezTo>
                <a:cubicBezTo>
                  <a:pt x="3769598" y="492916"/>
                  <a:pt x="3765691" y="491907"/>
                  <a:pt x="3762761" y="489888"/>
                </a:cubicBezTo>
                <a:cubicBezTo>
                  <a:pt x="3759831" y="487870"/>
                  <a:pt x="3757553" y="484517"/>
                  <a:pt x="3755925" y="479829"/>
                </a:cubicBezTo>
                <a:lnTo>
                  <a:pt x="3716467" y="483540"/>
                </a:lnTo>
                <a:cubicBezTo>
                  <a:pt x="3718746" y="493502"/>
                  <a:pt x="3723906" y="501185"/>
                  <a:pt x="3731947" y="506590"/>
                </a:cubicBezTo>
                <a:cubicBezTo>
                  <a:pt x="3739989" y="511994"/>
                  <a:pt x="3753483" y="514696"/>
                  <a:pt x="3772431" y="514696"/>
                </a:cubicBezTo>
                <a:cubicBezTo>
                  <a:pt x="3785844" y="514696"/>
                  <a:pt x="3796440" y="513021"/>
                  <a:pt x="3804222" y="509672"/>
                </a:cubicBezTo>
                <a:cubicBezTo>
                  <a:pt x="3812002" y="506322"/>
                  <a:pt x="3817700" y="501817"/>
                  <a:pt x="3821314" y="496158"/>
                </a:cubicBezTo>
                <a:cubicBezTo>
                  <a:pt x="3824927" y="490499"/>
                  <a:pt x="3826734" y="484677"/>
                  <a:pt x="3826734" y="478693"/>
                </a:cubicBezTo>
                <a:cubicBezTo>
                  <a:pt x="3826734" y="472774"/>
                  <a:pt x="3825025" y="467343"/>
                  <a:pt x="3821607" y="462399"/>
                </a:cubicBezTo>
                <a:cubicBezTo>
                  <a:pt x="3818188" y="457456"/>
                  <a:pt x="3813256" y="453651"/>
                  <a:pt x="3806810" y="450984"/>
                </a:cubicBezTo>
                <a:cubicBezTo>
                  <a:pt x="3800363" y="448316"/>
                  <a:pt x="3790531" y="446235"/>
                  <a:pt x="3777314" y="444740"/>
                </a:cubicBezTo>
                <a:cubicBezTo>
                  <a:pt x="3768589" y="443699"/>
                  <a:pt x="3762924" y="442528"/>
                  <a:pt x="3760320" y="441228"/>
                </a:cubicBezTo>
                <a:cubicBezTo>
                  <a:pt x="3757716" y="439928"/>
                  <a:pt x="3756413" y="438010"/>
                  <a:pt x="3756413" y="435475"/>
                </a:cubicBezTo>
                <a:cubicBezTo>
                  <a:pt x="3756413" y="433199"/>
                  <a:pt x="3757438" y="431265"/>
                  <a:pt x="3759489" y="429672"/>
                </a:cubicBezTo>
                <a:cubicBezTo>
                  <a:pt x="3761541" y="428079"/>
                  <a:pt x="3764813" y="427283"/>
                  <a:pt x="3769305" y="427283"/>
                </a:cubicBezTo>
                <a:cubicBezTo>
                  <a:pt x="3773733" y="427283"/>
                  <a:pt x="3777510" y="428325"/>
                  <a:pt x="3780635" y="430408"/>
                </a:cubicBezTo>
                <a:cubicBezTo>
                  <a:pt x="3782914" y="431971"/>
                  <a:pt x="3784541" y="434413"/>
                  <a:pt x="3785519" y="437733"/>
                </a:cubicBezTo>
                <a:lnTo>
                  <a:pt x="3823218" y="434022"/>
                </a:lnTo>
                <a:cubicBezTo>
                  <a:pt x="3820614" y="427250"/>
                  <a:pt x="3817342" y="421879"/>
                  <a:pt x="3813403" y="417907"/>
                </a:cubicBezTo>
                <a:cubicBezTo>
                  <a:pt x="3809463" y="413935"/>
                  <a:pt x="3804547" y="411005"/>
                  <a:pt x="3798655" y="409117"/>
                </a:cubicBezTo>
                <a:cubicBezTo>
                  <a:pt x="3792762" y="407228"/>
                  <a:pt x="3783630" y="406284"/>
                  <a:pt x="3771259" y="406284"/>
                </a:cubicBezTo>
                <a:close/>
                <a:moveTo>
                  <a:pt x="3660959" y="406284"/>
                </a:moveTo>
                <a:cubicBezTo>
                  <a:pt x="3653926" y="406284"/>
                  <a:pt x="3647513" y="407814"/>
                  <a:pt x="3641717" y="410875"/>
                </a:cubicBezTo>
                <a:cubicBezTo>
                  <a:pt x="3637421" y="413154"/>
                  <a:pt x="3632700" y="417516"/>
                  <a:pt x="3627556" y="423962"/>
                </a:cubicBezTo>
                <a:lnTo>
                  <a:pt x="3627556" y="408628"/>
                </a:lnTo>
                <a:lnTo>
                  <a:pt x="3590344" y="408628"/>
                </a:lnTo>
                <a:lnTo>
                  <a:pt x="3590344" y="551810"/>
                </a:lnTo>
                <a:lnTo>
                  <a:pt x="3630486" y="551810"/>
                </a:lnTo>
                <a:lnTo>
                  <a:pt x="3630486" y="502292"/>
                </a:lnTo>
                <a:cubicBezTo>
                  <a:pt x="3634458" y="506394"/>
                  <a:pt x="3638967" y="509487"/>
                  <a:pt x="3644013" y="511571"/>
                </a:cubicBezTo>
                <a:cubicBezTo>
                  <a:pt x="3649059" y="513654"/>
                  <a:pt x="3654642" y="514696"/>
                  <a:pt x="3660763" y="514696"/>
                </a:cubicBezTo>
                <a:cubicBezTo>
                  <a:pt x="3673395" y="514696"/>
                  <a:pt x="3683846" y="510155"/>
                  <a:pt x="3692115" y="501071"/>
                </a:cubicBezTo>
                <a:cubicBezTo>
                  <a:pt x="3700384" y="491988"/>
                  <a:pt x="3704518" y="478819"/>
                  <a:pt x="3704518" y="461565"/>
                </a:cubicBezTo>
                <a:cubicBezTo>
                  <a:pt x="3704518" y="445938"/>
                  <a:pt x="3700726" y="432817"/>
                  <a:pt x="3693140" y="422204"/>
                </a:cubicBezTo>
                <a:cubicBezTo>
                  <a:pt x="3685555" y="411591"/>
                  <a:pt x="3674827" y="406284"/>
                  <a:pt x="3660959" y="406284"/>
                </a:cubicBezTo>
                <a:close/>
                <a:moveTo>
                  <a:pt x="264931" y="406284"/>
                </a:moveTo>
                <a:lnTo>
                  <a:pt x="280735" y="457755"/>
                </a:lnTo>
                <a:lnTo>
                  <a:pt x="249292" y="457755"/>
                </a:lnTo>
                <a:close/>
                <a:moveTo>
                  <a:pt x="2151716" y="401596"/>
                </a:moveTo>
                <a:lnTo>
                  <a:pt x="2162752" y="401596"/>
                </a:lnTo>
                <a:cubicBezTo>
                  <a:pt x="2174212" y="401596"/>
                  <a:pt x="2182416" y="404396"/>
                  <a:pt x="2187365" y="409996"/>
                </a:cubicBezTo>
                <a:cubicBezTo>
                  <a:pt x="2192313" y="415595"/>
                  <a:pt x="2194787" y="425981"/>
                  <a:pt x="2194787" y="441152"/>
                </a:cubicBezTo>
                <a:cubicBezTo>
                  <a:pt x="2194787" y="452612"/>
                  <a:pt x="2193680" y="460897"/>
                  <a:pt x="2191467" y="466008"/>
                </a:cubicBezTo>
                <a:cubicBezTo>
                  <a:pt x="2189253" y="471120"/>
                  <a:pt x="2186193" y="474701"/>
                  <a:pt x="2182286" y="476752"/>
                </a:cubicBezTo>
                <a:cubicBezTo>
                  <a:pt x="2178379" y="478803"/>
                  <a:pt x="2171803" y="479829"/>
                  <a:pt x="2162557" y="479829"/>
                </a:cubicBezTo>
                <a:lnTo>
                  <a:pt x="2151716" y="479829"/>
                </a:lnTo>
                <a:close/>
                <a:moveTo>
                  <a:pt x="1151591" y="401596"/>
                </a:moveTo>
                <a:lnTo>
                  <a:pt x="1162627" y="401596"/>
                </a:lnTo>
                <a:cubicBezTo>
                  <a:pt x="1174087" y="401596"/>
                  <a:pt x="1182291" y="404396"/>
                  <a:pt x="1187240" y="409996"/>
                </a:cubicBezTo>
                <a:cubicBezTo>
                  <a:pt x="1192188" y="415595"/>
                  <a:pt x="1194662" y="425981"/>
                  <a:pt x="1194662" y="441152"/>
                </a:cubicBezTo>
                <a:cubicBezTo>
                  <a:pt x="1194662" y="452612"/>
                  <a:pt x="1193556" y="460897"/>
                  <a:pt x="1191342" y="466008"/>
                </a:cubicBezTo>
                <a:cubicBezTo>
                  <a:pt x="1189128" y="471120"/>
                  <a:pt x="1186068" y="474701"/>
                  <a:pt x="1182161" y="476752"/>
                </a:cubicBezTo>
                <a:cubicBezTo>
                  <a:pt x="1178254" y="478803"/>
                  <a:pt x="1171678" y="479829"/>
                  <a:pt x="1162432" y="479829"/>
                </a:cubicBezTo>
                <a:lnTo>
                  <a:pt x="1151591" y="479829"/>
                </a:lnTo>
                <a:close/>
                <a:moveTo>
                  <a:pt x="2742461" y="398080"/>
                </a:moveTo>
                <a:lnTo>
                  <a:pt x="2761897" y="398080"/>
                </a:lnTo>
                <a:cubicBezTo>
                  <a:pt x="2769971" y="398080"/>
                  <a:pt x="2775473" y="399317"/>
                  <a:pt x="2778403" y="401791"/>
                </a:cubicBezTo>
                <a:cubicBezTo>
                  <a:pt x="2781333" y="404266"/>
                  <a:pt x="2782798" y="407814"/>
                  <a:pt x="2782798" y="412437"/>
                </a:cubicBezTo>
                <a:cubicBezTo>
                  <a:pt x="2782798" y="415563"/>
                  <a:pt x="2781871" y="418330"/>
                  <a:pt x="2780015" y="420739"/>
                </a:cubicBezTo>
                <a:cubicBezTo>
                  <a:pt x="2778159" y="423148"/>
                  <a:pt x="2775766" y="424646"/>
                  <a:pt x="2772836" y="425232"/>
                </a:cubicBezTo>
                <a:cubicBezTo>
                  <a:pt x="2767041" y="426534"/>
                  <a:pt x="2763134" y="427185"/>
                  <a:pt x="2761116" y="427185"/>
                </a:cubicBezTo>
                <a:lnTo>
                  <a:pt x="2742461" y="427185"/>
                </a:lnTo>
                <a:close/>
                <a:moveTo>
                  <a:pt x="8220861" y="369170"/>
                </a:moveTo>
                <a:lnTo>
                  <a:pt x="8220861" y="396517"/>
                </a:lnTo>
                <a:lnTo>
                  <a:pt x="8260709" y="396517"/>
                </a:lnTo>
                <a:lnTo>
                  <a:pt x="8260709" y="369170"/>
                </a:lnTo>
                <a:close/>
                <a:moveTo>
                  <a:pt x="7115864" y="369170"/>
                </a:moveTo>
                <a:lnTo>
                  <a:pt x="7115864" y="396224"/>
                </a:lnTo>
                <a:lnTo>
                  <a:pt x="7155615" y="396224"/>
                </a:lnTo>
                <a:lnTo>
                  <a:pt x="7155615" y="369170"/>
                </a:lnTo>
                <a:close/>
                <a:moveTo>
                  <a:pt x="4962079" y="369170"/>
                </a:moveTo>
                <a:lnTo>
                  <a:pt x="4922230" y="389583"/>
                </a:lnTo>
                <a:lnTo>
                  <a:pt x="4922230" y="408628"/>
                </a:lnTo>
                <a:lnTo>
                  <a:pt x="4907580" y="408628"/>
                </a:lnTo>
                <a:lnTo>
                  <a:pt x="4907580" y="437733"/>
                </a:lnTo>
                <a:lnTo>
                  <a:pt x="4922230" y="437733"/>
                </a:lnTo>
                <a:lnTo>
                  <a:pt x="4922230" y="474216"/>
                </a:lnTo>
                <a:cubicBezTo>
                  <a:pt x="4922230" y="485790"/>
                  <a:pt x="4923353" y="494163"/>
                  <a:pt x="4925600" y="499332"/>
                </a:cubicBezTo>
                <a:cubicBezTo>
                  <a:pt x="4927846" y="504502"/>
                  <a:pt x="4931313" y="508355"/>
                  <a:pt x="4936001" y="510892"/>
                </a:cubicBezTo>
                <a:cubicBezTo>
                  <a:pt x="4940689" y="513428"/>
                  <a:pt x="4947982" y="514696"/>
                  <a:pt x="4957879" y="514696"/>
                </a:cubicBezTo>
                <a:cubicBezTo>
                  <a:pt x="4966408" y="514696"/>
                  <a:pt x="4975589" y="513622"/>
                  <a:pt x="4985421" y="511473"/>
                </a:cubicBezTo>
                <a:lnTo>
                  <a:pt x="4982491" y="484033"/>
                </a:lnTo>
                <a:cubicBezTo>
                  <a:pt x="4977217" y="485723"/>
                  <a:pt x="4973115" y="486568"/>
                  <a:pt x="4970185" y="486568"/>
                </a:cubicBezTo>
                <a:cubicBezTo>
                  <a:pt x="4966930" y="486568"/>
                  <a:pt x="4964650" y="485463"/>
                  <a:pt x="4963348" y="483253"/>
                </a:cubicBezTo>
                <a:cubicBezTo>
                  <a:pt x="4962502" y="481824"/>
                  <a:pt x="4962079" y="478900"/>
                  <a:pt x="4962079" y="474481"/>
                </a:cubicBezTo>
                <a:lnTo>
                  <a:pt x="4962079" y="437733"/>
                </a:lnTo>
                <a:lnTo>
                  <a:pt x="4983956" y="437733"/>
                </a:lnTo>
                <a:lnTo>
                  <a:pt x="4983956" y="408628"/>
                </a:lnTo>
                <a:lnTo>
                  <a:pt x="4962079" y="408628"/>
                </a:lnTo>
                <a:close/>
                <a:moveTo>
                  <a:pt x="4716475" y="369170"/>
                </a:moveTo>
                <a:lnTo>
                  <a:pt x="4716475" y="418786"/>
                </a:lnTo>
                <a:cubicBezTo>
                  <a:pt x="4712568" y="414619"/>
                  <a:pt x="4708092" y="411493"/>
                  <a:pt x="4703045" y="409410"/>
                </a:cubicBezTo>
                <a:cubicBezTo>
                  <a:pt x="4698000" y="407326"/>
                  <a:pt x="4692384" y="406284"/>
                  <a:pt x="4686198" y="406284"/>
                </a:cubicBezTo>
                <a:cubicBezTo>
                  <a:pt x="4673501" y="406284"/>
                  <a:pt x="4663034" y="410842"/>
                  <a:pt x="4654797" y="419958"/>
                </a:cubicBezTo>
                <a:cubicBezTo>
                  <a:pt x="4646561" y="429073"/>
                  <a:pt x="4642442" y="442226"/>
                  <a:pt x="4642442" y="459416"/>
                </a:cubicBezTo>
                <a:cubicBezTo>
                  <a:pt x="4642442" y="474782"/>
                  <a:pt x="4646170" y="487837"/>
                  <a:pt x="4653625" y="498581"/>
                </a:cubicBezTo>
                <a:cubicBezTo>
                  <a:pt x="4661081" y="509324"/>
                  <a:pt x="4671873" y="514696"/>
                  <a:pt x="4686002" y="514696"/>
                </a:cubicBezTo>
                <a:cubicBezTo>
                  <a:pt x="4693034" y="514696"/>
                  <a:pt x="4699416" y="513199"/>
                  <a:pt x="4705145" y="510203"/>
                </a:cubicBezTo>
                <a:cubicBezTo>
                  <a:pt x="4709443" y="507924"/>
                  <a:pt x="4714196" y="503529"/>
                  <a:pt x="4719405" y="497018"/>
                </a:cubicBezTo>
                <a:lnTo>
                  <a:pt x="4719405" y="512352"/>
                </a:lnTo>
                <a:lnTo>
                  <a:pt x="4756617" y="512352"/>
                </a:lnTo>
                <a:lnTo>
                  <a:pt x="4756617" y="369170"/>
                </a:lnTo>
                <a:close/>
                <a:moveTo>
                  <a:pt x="3552379" y="369170"/>
                </a:moveTo>
                <a:lnTo>
                  <a:pt x="3512530" y="389583"/>
                </a:lnTo>
                <a:lnTo>
                  <a:pt x="3512530" y="408628"/>
                </a:lnTo>
                <a:lnTo>
                  <a:pt x="3497880" y="408628"/>
                </a:lnTo>
                <a:lnTo>
                  <a:pt x="3497880" y="437733"/>
                </a:lnTo>
                <a:lnTo>
                  <a:pt x="3512530" y="437733"/>
                </a:lnTo>
                <a:lnTo>
                  <a:pt x="3512530" y="474216"/>
                </a:lnTo>
                <a:cubicBezTo>
                  <a:pt x="3512530" y="485790"/>
                  <a:pt x="3513653" y="494163"/>
                  <a:pt x="3515900" y="499332"/>
                </a:cubicBezTo>
                <a:cubicBezTo>
                  <a:pt x="3518146" y="504502"/>
                  <a:pt x="3521614" y="508355"/>
                  <a:pt x="3526302" y="510892"/>
                </a:cubicBezTo>
                <a:cubicBezTo>
                  <a:pt x="3530989" y="513428"/>
                  <a:pt x="3538283" y="514696"/>
                  <a:pt x="3548179" y="514696"/>
                </a:cubicBezTo>
                <a:cubicBezTo>
                  <a:pt x="3556709" y="514696"/>
                  <a:pt x="3565890" y="513622"/>
                  <a:pt x="3575722" y="511473"/>
                </a:cubicBezTo>
                <a:lnTo>
                  <a:pt x="3572792" y="484033"/>
                </a:lnTo>
                <a:cubicBezTo>
                  <a:pt x="3567517" y="485723"/>
                  <a:pt x="3563416" y="486568"/>
                  <a:pt x="3560486" y="486568"/>
                </a:cubicBezTo>
                <a:cubicBezTo>
                  <a:pt x="3557230" y="486568"/>
                  <a:pt x="3554951" y="485463"/>
                  <a:pt x="3553649" y="483253"/>
                </a:cubicBezTo>
                <a:cubicBezTo>
                  <a:pt x="3552802" y="481824"/>
                  <a:pt x="3552379" y="478900"/>
                  <a:pt x="3552379" y="474481"/>
                </a:cubicBezTo>
                <a:lnTo>
                  <a:pt x="3552379" y="437733"/>
                </a:lnTo>
                <a:lnTo>
                  <a:pt x="3574257" y="437733"/>
                </a:lnTo>
                <a:lnTo>
                  <a:pt x="3574257" y="408628"/>
                </a:lnTo>
                <a:lnTo>
                  <a:pt x="3552379" y="408628"/>
                </a:lnTo>
                <a:close/>
                <a:moveTo>
                  <a:pt x="3466654" y="369170"/>
                </a:moveTo>
                <a:lnTo>
                  <a:pt x="3426806" y="389583"/>
                </a:lnTo>
                <a:lnTo>
                  <a:pt x="3426806" y="408628"/>
                </a:lnTo>
                <a:lnTo>
                  <a:pt x="3412155" y="408628"/>
                </a:lnTo>
                <a:lnTo>
                  <a:pt x="3412155" y="437733"/>
                </a:lnTo>
                <a:lnTo>
                  <a:pt x="3426806" y="437733"/>
                </a:lnTo>
                <a:lnTo>
                  <a:pt x="3426806" y="474216"/>
                </a:lnTo>
                <a:cubicBezTo>
                  <a:pt x="3426806" y="485790"/>
                  <a:pt x="3427929" y="494163"/>
                  <a:pt x="3430175" y="499332"/>
                </a:cubicBezTo>
                <a:cubicBezTo>
                  <a:pt x="3432421" y="504502"/>
                  <a:pt x="3435889" y="508355"/>
                  <a:pt x="3440577" y="510892"/>
                </a:cubicBezTo>
                <a:cubicBezTo>
                  <a:pt x="3445264" y="513428"/>
                  <a:pt x="3452557" y="514696"/>
                  <a:pt x="3462454" y="514696"/>
                </a:cubicBezTo>
                <a:cubicBezTo>
                  <a:pt x="3470985" y="514696"/>
                  <a:pt x="3480165" y="513622"/>
                  <a:pt x="3489997" y="511473"/>
                </a:cubicBezTo>
                <a:lnTo>
                  <a:pt x="3487067" y="484033"/>
                </a:lnTo>
                <a:cubicBezTo>
                  <a:pt x="3481792" y="485723"/>
                  <a:pt x="3477691" y="486568"/>
                  <a:pt x="3474761" y="486568"/>
                </a:cubicBezTo>
                <a:cubicBezTo>
                  <a:pt x="3471505" y="486568"/>
                  <a:pt x="3469226" y="485463"/>
                  <a:pt x="3467924" y="483253"/>
                </a:cubicBezTo>
                <a:cubicBezTo>
                  <a:pt x="3467077" y="481824"/>
                  <a:pt x="3466654" y="478900"/>
                  <a:pt x="3466654" y="474481"/>
                </a:cubicBezTo>
                <a:lnTo>
                  <a:pt x="3466654" y="437733"/>
                </a:lnTo>
                <a:lnTo>
                  <a:pt x="3488532" y="437733"/>
                </a:lnTo>
                <a:lnTo>
                  <a:pt x="3488532" y="408628"/>
                </a:lnTo>
                <a:lnTo>
                  <a:pt x="3466654" y="408628"/>
                </a:lnTo>
                <a:close/>
                <a:moveTo>
                  <a:pt x="3285349" y="369170"/>
                </a:moveTo>
                <a:lnTo>
                  <a:pt x="3285349" y="512352"/>
                </a:lnTo>
                <a:lnTo>
                  <a:pt x="3325099" y="512352"/>
                </a:lnTo>
                <a:lnTo>
                  <a:pt x="3325099" y="462541"/>
                </a:lnTo>
                <a:cubicBezTo>
                  <a:pt x="3325099" y="453100"/>
                  <a:pt x="3326598" y="446556"/>
                  <a:pt x="3329592" y="442910"/>
                </a:cubicBezTo>
                <a:cubicBezTo>
                  <a:pt x="3332588" y="439264"/>
                  <a:pt x="3336494" y="437440"/>
                  <a:pt x="3341313" y="437440"/>
                </a:cubicBezTo>
                <a:cubicBezTo>
                  <a:pt x="3345675" y="437440"/>
                  <a:pt x="3349062" y="438791"/>
                  <a:pt x="3351470" y="441494"/>
                </a:cubicBezTo>
                <a:cubicBezTo>
                  <a:pt x="3353879" y="444196"/>
                  <a:pt x="3355084" y="448803"/>
                  <a:pt x="3355084" y="455314"/>
                </a:cubicBezTo>
                <a:lnTo>
                  <a:pt x="3355084" y="512352"/>
                </a:lnTo>
                <a:lnTo>
                  <a:pt x="3395030" y="512352"/>
                </a:lnTo>
                <a:lnTo>
                  <a:pt x="3395030" y="446426"/>
                </a:lnTo>
                <a:cubicBezTo>
                  <a:pt x="3395030" y="432817"/>
                  <a:pt x="3391922" y="422725"/>
                  <a:pt x="3385703" y="416149"/>
                </a:cubicBezTo>
                <a:cubicBezTo>
                  <a:pt x="3379485" y="409572"/>
                  <a:pt x="3370972" y="406284"/>
                  <a:pt x="3360163" y="406284"/>
                </a:cubicBezTo>
                <a:cubicBezTo>
                  <a:pt x="3352870" y="406284"/>
                  <a:pt x="3346554" y="407489"/>
                  <a:pt x="3341216" y="409898"/>
                </a:cubicBezTo>
                <a:cubicBezTo>
                  <a:pt x="3335876" y="412307"/>
                  <a:pt x="3330504" y="416311"/>
                  <a:pt x="3325099" y="421911"/>
                </a:cubicBezTo>
                <a:lnTo>
                  <a:pt x="3325099" y="369170"/>
                </a:lnTo>
                <a:close/>
                <a:moveTo>
                  <a:pt x="2851594" y="369170"/>
                </a:moveTo>
                <a:lnTo>
                  <a:pt x="2851594" y="512352"/>
                </a:lnTo>
                <a:lnTo>
                  <a:pt x="2895935" y="512352"/>
                </a:lnTo>
                <a:lnTo>
                  <a:pt x="2895935" y="369170"/>
                </a:lnTo>
                <a:close/>
                <a:moveTo>
                  <a:pt x="2698022" y="369170"/>
                </a:moveTo>
                <a:lnTo>
                  <a:pt x="2698022" y="512352"/>
                </a:lnTo>
                <a:lnTo>
                  <a:pt x="2742461" y="512352"/>
                </a:lnTo>
                <a:lnTo>
                  <a:pt x="2742461" y="454239"/>
                </a:lnTo>
                <a:lnTo>
                  <a:pt x="2746368" y="454239"/>
                </a:lnTo>
                <a:cubicBezTo>
                  <a:pt x="2750405" y="454239"/>
                  <a:pt x="2754018" y="455346"/>
                  <a:pt x="2757209" y="457560"/>
                </a:cubicBezTo>
                <a:cubicBezTo>
                  <a:pt x="2759553" y="459253"/>
                  <a:pt x="2762223" y="462932"/>
                  <a:pt x="2765218" y="468597"/>
                </a:cubicBezTo>
                <a:lnTo>
                  <a:pt x="2788867" y="512352"/>
                </a:lnTo>
                <a:lnTo>
                  <a:pt x="2838860" y="512352"/>
                </a:lnTo>
                <a:lnTo>
                  <a:pt x="2817434" y="470863"/>
                </a:lnTo>
                <a:cubicBezTo>
                  <a:pt x="2816393" y="468777"/>
                  <a:pt x="2814327" y="465812"/>
                  <a:pt x="2811236" y="461967"/>
                </a:cubicBezTo>
                <a:cubicBezTo>
                  <a:pt x="2808146" y="458121"/>
                  <a:pt x="2805787" y="455612"/>
                  <a:pt x="2804160" y="454439"/>
                </a:cubicBezTo>
                <a:cubicBezTo>
                  <a:pt x="2801752" y="452680"/>
                  <a:pt x="2797913" y="450921"/>
                  <a:pt x="2792643" y="449161"/>
                </a:cubicBezTo>
                <a:cubicBezTo>
                  <a:pt x="2799223" y="447663"/>
                  <a:pt x="2804403" y="445775"/>
                  <a:pt x="2808181" y="443496"/>
                </a:cubicBezTo>
                <a:cubicBezTo>
                  <a:pt x="2814110" y="439915"/>
                  <a:pt x="2818768" y="435243"/>
                  <a:pt x="2822156" y="429480"/>
                </a:cubicBezTo>
                <a:cubicBezTo>
                  <a:pt x="2825543" y="423718"/>
                  <a:pt x="2827237" y="416865"/>
                  <a:pt x="2827237" y="408921"/>
                </a:cubicBezTo>
                <a:cubicBezTo>
                  <a:pt x="2827237" y="399806"/>
                  <a:pt x="2825023" y="392073"/>
                  <a:pt x="2820596" y="385725"/>
                </a:cubicBezTo>
                <a:cubicBezTo>
                  <a:pt x="2816168" y="379377"/>
                  <a:pt x="2810340" y="375030"/>
                  <a:pt x="2803114" y="372686"/>
                </a:cubicBezTo>
                <a:cubicBezTo>
                  <a:pt x="2795886" y="370342"/>
                  <a:pt x="2785435" y="369170"/>
                  <a:pt x="2771762" y="369170"/>
                </a:cubicBezTo>
                <a:close/>
                <a:moveTo>
                  <a:pt x="2622994" y="369170"/>
                </a:moveTo>
                <a:lnTo>
                  <a:pt x="2622994" y="512352"/>
                </a:lnTo>
                <a:lnTo>
                  <a:pt x="2667335" y="512352"/>
                </a:lnTo>
                <a:lnTo>
                  <a:pt x="2667335" y="369170"/>
                </a:lnTo>
                <a:close/>
                <a:moveTo>
                  <a:pt x="2259188" y="369170"/>
                </a:moveTo>
                <a:lnTo>
                  <a:pt x="2259188" y="512352"/>
                </a:lnTo>
                <a:lnTo>
                  <a:pt x="2379907" y="512352"/>
                </a:lnTo>
                <a:lnTo>
                  <a:pt x="2379907" y="479926"/>
                </a:lnTo>
                <a:lnTo>
                  <a:pt x="2303530" y="479926"/>
                </a:lnTo>
                <a:lnTo>
                  <a:pt x="2303530" y="451700"/>
                </a:lnTo>
                <a:lnTo>
                  <a:pt x="2372386" y="451700"/>
                </a:lnTo>
                <a:lnTo>
                  <a:pt x="2372386" y="422497"/>
                </a:lnTo>
                <a:lnTo>
                  <a:pt x="2303530" y="422497"/>
                </a:lnTo>
                <a:lnTo>
                  <a:pt x="2303530" y="399740"/>
                </a:lnTo>
                <a:lnTo>
                  <a:pt x="2377758" y="399740"/>
                </a:lnTo>
                <a:lnTo>
                  <a:pt x="2377758" y="369170"/>
                </a:lnTo>
                <a:close/>
                <a:moveTo>
                  <a:pt x="2107472" y="369170"/>
                </a:moveTo>
                <a:lnTo>
                  <a:pt x="2107472" y="512352"/>
                </a:lnTo>
                <a:lnTo>
                  <a:pt x="2173203" y="512352"/>
                </a:lnTo>
                <a:cubicBezTo>
                  <a:pt x="2181081" y="512352"/>
                  <a:pt x="2189871" y="511050"/>
                  <a:pt x="2199573" y="508445"/>
                </a:cubicBezTo>
                <a:cubicBezTo>
                  <a:pt x="2206670" y="506557"/>
                  <a:pt x="2213312" y="502764"/>
                  <a:pt x="2219497" y="497067"/>
                </a:cubicBezTo>
                <a:cubicBezTo>
                  <a:pt x="2225683" y="491370"/>
                  <a:pt x="2230518" y="484305"/>
                  <a:pt x="2234002" y="475873"/>
                </a:cubicBezTo>
                <a:cubicBezTo>
                  <a:pt x="2237485" y="467441"/>
                  <a:pt x="2239226" y="455574"/>
                  <a:pt x="2239226" y="440273"/>
                </a:cubicBezTo>
                <a:cubicBezTo>
                  <a:pt x="2239226" y="430506"/>
                  <a:pt x="2238054" y="421260"/>
                  <a:pt x="2235711" y="412535"/>
                </a:cubicBezTo>
                <a:cubicBezTo>
                  <a:pt x="2233366" y="403810"/>
                  <a:pt x="2229590" y="396159"/>
                  <a:pt x="2224381" y="389583"/>
                </a:cubicBezTo>
                <a:cubicBezTo>
                  <a:pt x="2219172" y="383007"/>
                  <a:pt x="2212579" y="377960"/>
                  <a:pt x="2204603" y="374444"/>
                </a:cubicBezTo>
                <a:cubicBezTo>
                  <a:pt x="2196627" y="370928"/>
                  <a:pt x="2186160" y="369170"/>
                  <a:pt x="2173203" y="369170"/>
                </a:cubicBezTo>
                <a:close/>
                <a:moveTo>
                  <a:pt x="1716263" y="369170"/>
                </a:moveTo>
                <a:lnTo>
                  <a:pt x="1716263" y="512352"/>
                </a:lnTo>
                <a:lnTo>
                  <a:pt x="1836981" y="512352"/>
                </a:lnTo>
                <a:lnTo>
                  <a:pt x="1836981" y="479926"/>
                </a:lnTo>
                <a:lnTo>
                  <a:pt x="1760605" y="479926"/>
                </a:lnTo>
                <a:lnTo>
                  <a:pt x="1760605" y="451700"/>
                </a:lnTo>
                <a:lnTo>
                  <a:pt x="1829461" y="451700"/>
                </a:lnTo>
                <a:lnTo>
                  <a:pt x="1829461" y="422497"/>
                </a:lnTo>
                <a:lnTo>
                  <a:pt x="1760605" y="422497"/>
                </a:lnTo>
                <a:lnTo>
                  <a:pt x="1760605" y="399740"/>
                </a:lnTo>
                <a:lnTo>
                  <a:pt x="1834833" y="399740"/>
                </a:lnTo>
                <a:lnTo>
                  <a:pt x="1834833" y="369170"/>
                </a:lnTo>
                <a:close/>
                <a:moveTo>
                  <a:pt x="1563426" y="369170"/>
                </a:moveTo>
                <a:lnTo>
                  <a:pt x="1563426" y="404526"/>
                </a:lnTo>
                <a:lnTo>
                  <a:pt x="1608549" y="404526"/>
                </a:lnTo>
                <a:lnTo>
                  <a:pt x="1608549" y="512352"/>
                </a:lnTo>
                <a:lnTo>
                  <a:pt x="1652793" y="512352"/>
                </a:lnTo>
                <a:lnTo>
                  <a:pt x="1652793" y="404526"/>
                </a:lnTo>
                <a:lnTo>
                  <a:pt x="1697916" y="404526"/>
                </a:lnTo>
                <a:lnTo>
                  <a:pt x="1697916" y="369170"/>
                </a:lnTo>
                <a:close/>
                <a:moveTo>
                  <a:pt x="1402329" y="369170"/>
                </a:moveTo>
                <a:lnTo>
                  <a:pt x="1402329" y="512352"/>
                </a:lnTo>
                <a:lnTo>
                  <a:pt x="1443936" y="512352"/>
                </a:lnTo>
                <a:lnTo>
                  <a:pt x="1443936" y="433735"/>
                </a:lnTo>
                <a:lnTo>
                  <a:pt x="1497556" y="512352"/>
                </a:lnTo>
                <a:lnTo>
                  <a:pt x="1539260" y="512352"/>
                </a:lnTo>
                <a:lnTo>
                  <a:pt x="1539260" y="369170"/>
                </a:lnTo>
                <a:lnTo>
                  <a:pt x="1497556" y="369170"/>
                </a:lnTo>
                <a:lnTo>
                  <a:pt x="1497556" y="448385"/>
                </a:lnTo>
                <a:lnTo>
                  <a:pt x="1443643" y="369170"/>
                </a:lnTo>
                <a:close/>
                <a:moveTo>
                  <a:pt x="1259063" y="369170"/>
                </a:moveTo>
                <a:lnTo>
                  <a:pt x="1259063" y="512352"/>
                </a:lnTo>
                <a:lnTo>
                  <a:pt x="1379781" y="512352"/>
                </a:lnTo>
                <a:lnTo>
                  <a:pt x="1379781" y="479926"/>
                </a:lnTo>
                <a:lnTo>
                  <a:pt x="1303405" y="479926"/>
                </a:lnTo>
                <a:lnTo>
                  <a:pt x="1303405" y="451700"/>
                </a:lnTo>
                <a:lnTo>
                  <a:pt x="1372261" y="451700"/>
                </a:lnTo>
                <a:lnTo>
                  <a:pt x="1372261" y="422497"/>
                </a:lnTo>
                <a:lnTo>
                  <a:pt x="1303405" y="422497"/>
                </a:lnTo>
                <a:lnTo>
                  <a:pt x="1303405" y="399740"/>
                </a:lnTo>
                <a:lnTo>
                  <a:pt x="1377633" y="399740"/>
                </a:lnTo>
                <a:lnTo>
                  <a:pt x="1377633" y="369170"/>
                </a:lnTo>
                <a:close/>
                <a:moveTo>
                  <a:pt x="1107347" y="369170"/>
                </a:moveTo>
                <a:lnTo>
                  <a:pt x="1107347" y="512352"/>
                </a:lnTo>
                <a:lnTo>
                  <a:pt x="1173078" y="512352"/>
                </a:lnTo>
                <a:cubicBezTo>
                  <a:pt x="1180956" y="512352"/>
                  <a:pt x="1189746" y="511050"/>
                  <a:pt x="1199448" y="508445"/>
                </a:cubicBezTo>
                <a:cubicBezTo>
                  <a:pt x="1206545" y="506557"/>
                  <a:pt x="1213187" y="502764"/>
                  <a:pt x="1219372" y="497067"/>
                </a:cubicBezTo>
                <a:cubicBezTo>
                  <a:pt x="1225558" y="491370"/>
                  <a:pt x="1230393" y="484305"/>
                  <a:pt x="1233876" y="475873"/>
                </a:cubicBezTo>
                <a:cubicBezTo>
                  <a:pt x="1237360" y="467441"/>
                  <a:pt x="1239102" y="455574"/>
                  <a:pt x="1239102" y="440273"/>
                </a:cubicBezTo>
                <a:cubicBezTo>
                  <a:pt x="1239102" y="430506"/>
                  <a:pt x="1237930" y="421260"/>
                  <a:pt x="1235585" y="412535"/>
                </a:cubicBezTo>
                <a:cubicBezTo>
                  <a:pt x="1233241" y="403810"/>
                  <a:pt x="1229465" y="396159"/>
                  <a:pt x="1224256" y="389583"/>
                </a:cubicBezTo>
                <a:cubicBezTo>
                  <a:pt x="1219047" y="383007"/>
                  <a:pt x="1212454" y="377960"/>
                  <a:pt x="1204478" y="374444"/>
                </a:cubicBezTo>
                <a:cubicBezTo>
                  <a:pt x="1196502" y="370928"/>
                  <a:pt x="1186035" y="369170"/>
                  <a:pt x="1173078" y="369170"/>
                </a:cubicBezTo>
                <a:close/>
                <a:moveTo>
                  <a:pt x="963788" y="369170"/>
                </a:moveTo>
                <a:lnTo>
                  <a:pt x="963788" y="512352"/>
                </a:lnTo>
                <a:lnTo>
                  <a:pt x="1084506" y="512352"/>
                </a:lnTo>
                <a:lnTo>
                  <a:pt x="1084506" y="479926"/>
                </a:lnTo>
                <a:lnTo>
                  <a:pt x="1008130" y="479926"/>
                </a:lnTo>
                <a:lnTo>
                  <a:pt x="1008130" y="451700"/>
                </a:lnTo>
                <a:lnTo>
                  <a:pt x="1076986" y="451700"/>
                </a:lnTo>
                <a:lnTo>
                  <a:pt x="1076986" y="422497"/>
                </a:lnTo>
                <a:lnTo>
                  <a:pt x="1008130" y="422497"/>
                </a:lnTo>
                <a:lnTo>
                  <a:pt x="1008130" y="399740"/>
                </a:lnTo>
                <a:lnTo>
                  <a:pt x="1082358" y="399740"/>
                </a:lnTo>
                <a:lnTo>
                  <a:pt x="1082358" y="369170"/>
                </a:lnTo>
                <a:close/>
                <a:moveTo>
                  <a:pt x="668513" y="369170"/>
                </a:moveTo>
                <a:lnTo>
                  <a:pt x="668513" y="512352"/>
                </a:lnTo>
                <a:lnTo>
                  <a:pt x="789231" y="512352"/>
                </a:lnTo>
                <a:lnTo>
                  <a:pt x="789231" y="479926"/>
                </a:lnTo>
                <a:lnTo>
                  <a:pt x="712855" y="479926"/>
                </a:lnTo>
                <a:lnTo>
                  <a:pt x="712855" y="451700"/>
                </a:lnTo>
                <a:lnTo>
                  <a:pt x="781711" y="451700"/>
                </a:lnTo>
                <a:lnTo>
                  <a:pt x="781711" y="422497"/>
                </a:lnTo>
                <a:lnTo>
                  <a:pt x="712855" y="422497"/>
                </a:lnTo>
                <a:lnTo>
                  <a:pt x="712855" y="399740"/>
                </a:lnTo>
                <a:lnTo>
                  <a:pt x="787083" y="399740"/>
                </a:lnTo>
                <a:lnTo>
                  <a:pt x="787083" y="369170"/>
                </a:lnTo>
                <a:close/>
                <a:moveTo>
                  <a:pt x="515676" y="369170"/>
                </a:moveTo>
                <a:lnTo>
                  <a:pt x="515676" y="404526"/>
                </a:lnTo>
                <a:lnTo>
                  <a:pt x="560799" y="404526"/>
                </a:lnTo>
                <a:lnTo>
                  <a:pt x="560799" y="512352"/>
                </a:lnTo>
                <a:lnTo>
                  <a:pt x="605042" y="512352"/>
                </a:lnTo>
                <a:lnTo>
                  <a:pt x="605042" y="404526"/>
                </a:lnTo>
                <a:lnTo>
                  <a:pt x="650165" y="404526"/>
                </a:lnTo>
                <a:lnTo>
                  <a:pt x="650165" y="369170"/>
                </a:lnTo>
                <a:close/>
                <a:moveTo>
                  <a:pt x="354579" y="369170"/>
                </a:moveTo>
                <a:lnTo>
                  <a:pt x="354579" y="512352"/>
                </a:lnTo>
                <a:lnTo>
                  <a:pt x="396186" y="512352"/>
                </a:lnTo>
                <a:lnTo>
                  <a:pt x="396186" y="433735"/>
                </a:lnTo>
                <a:lnTo>
                  <a:pt x="449805" y="512352"/>
                </a:lnTo>
                <a:lnTo>
                  <a:pt x="491510" y="512352"/>
                </a:lnTo>
                <a:lnTo>
                  <a:pt x="491510" y="369170"/>
                </a:lnTo>
                <a:lnTo>
                  <a:pt x="449805" y="369170"/>
                </a:lnTo>
                <a:lnTo>
                  <a:pt x="449805" y="448385"/>
                </a:lnTo>
                <a:lnTo>
                  <a:pt x="395893" y="369170"/>
                </a:lnTo>
                <a:close/>
                <a:moveTo>
                  <a:pt x="241344" y="369170"/>
                </a:moveTo>
                <a:lnTo>
                  <a:pt x="187529" y="512352"/>
                </a:lnTo>
                <a:lnTo>
                  <a:pt x="232703" y="512352"/>
                </a:lnTo>
                <a:lnTo>
                  <a:pt x="239682" y="488716"/>
                </a:lnTo>
                <a:lnTo>
                  <a:pt x="289912" y="488716"/>
                </a:lnTo>
                <a:lnTo>
                  <a:pt x="297076" y="512352"/>
                </a:lnTo>
                <a:lnTo>
                  <a:pt x="343408" y="512352"/>
                </a:lnTo>
                <a:lnTo>
                  <a:pt x="289604" y="369170"/>
                </a:lnTo>
                <a:close/>
                <a:moveTo>
                  <a:pt x="8077191" y="366728"/>
                </a:moveTo>
                <a:cubicBezTo>
                  <a:pt x="8057917" y="366728"/>
                  <a:pt x="8042844" y="372735"/>
                  <a:pt x="8031970" y="384748"/>
                </a:cubicBezTo>
                <a:cubicBezTo>
                  <a:pt x="8021096" y="396762"/>
                  <a:pt x="8015660" y="415693"/>
                  <a:pt x="8015660" y="441542"/>
                </a:cubicBezTo>
                <a:cubicBezTo>
                  <a:pt x="8015660" y="459188"/>
                  <a:pt x="8018248" y="473366"/>
                  <a:pt x="8023424" y="484077"/>
                </a:cubicBezTo>
                <a:cubicBezTo>
                  <a:pt x="8028601" y="494788"/>
                  <a:pt x="8035519" y="502585"/>
                  <a:pt x="8044179" y="507469"/>
                </a:cubicBezTo>
                <a:cubicBezTo>
                  <a:pt x="8052839" y="512352"/>
                  <a:pt x="8064331" y="514794"/>
                  <a:pt x="8078656" y="514794"/>
                </a:cubicBezTo>
                <a:cubicBezTo>
                  <a:pt x="8090571" y="514794"/>
                  <a:pt x="8100485" y="512792"/>
                  <a:pt x="8108396" y="508787"/>
                </a:cubicBezTo>
                <a:cubicBezTo>
                  <a:pt x="8116307" y="504783"/>
                  <a:pt x="8122493" y="498874"/>
                  <a:pt x="8126953" y="491060"/>
                </a:cubicBezTo>
                <a:cubicBezTo>
                  <a:pt x="8131413" y="483247"/>
                  <a:pt x="8133643" y="474620"/>
                  <a:pt x="8133643" y="465178"/>
                </a:cubicBezTo>
                <a:cubicBezTo>
                  <a:pt x="8133643" y="451179"/>
                  <a:pt x="8129231" y="439622"/>
                  <a:pt x="8120409" y="430506"/>
                </a:cubicBezTo>
                <a:cubicBezTo>
                  <a:pt x="8111586" y="421390"/>
                  <a:pt x="8100794" y="416832"/>
                  <a:pt x="8088032" y="416832"/>
                </a:cubicBezTo>
                <a:cubicBezTo>
                  <a:pt x="8081455" y="416832"/>
                  <a:pt x="8075660" y="417988"/>
                  <a:pt x="8070647" y="420300"/>
                </a:cubicBezTo>
                <a:cubicBezTo>
                  <a:pt x="8065633" y="422611"/>
                  <a:pt x="8060750" y="426176"/>
                  <a:pt x="8055997" y="430994"/>
                </a:cubicBezTo>
                <a:cubicBezTo>
                  <a:pt x="8057234" y="415628"/>
                  <a:pt x="8059155" y="405601"/>
                  <a:pt x="8061759" y="400912"/>
                </a:cubicBezTo>
                <a:cubicBezTo>
                  <a:pt x="8065340" y="394401"/>
                  <a:pt x="8070354" y="391146"/>
                  <a:pt x="8076800" y="391146"/>
                </a:cubicBezTo>
                <a:cubicBezTo>
                  <a:pt x="8080381" y="391146"/>
                  <a:pt x="8083393" y="392285"/>
                  <a:pt x="8085834" y="394564"/>
                </a:cubicBezTo>
                <a:cubicBezTo>
                  <a:pt x="8088276" y="396843"/>
                  <a:pt x="8090018" y="400750"/>
                  <a:pt x="8091060" y="406284"/>
                </a:cubicBezTo>
                <a:lnTo>
                  <a:pt x="8130615" y="401401"/>
                </a:lnTo>
                <a:cubicBezTo>
                  <a:pt x="8128336" y="393718"/>
                  <a:pt x="8125016" y="387337"/>
                  <a:pt x="8120653" y="382258"/>
                </a:cubicBezTo>
                <a:cubicBezTo>
                  <a:pt x="8116291" y="377179"/>
                  <a:pt x="8110805" y="373321"/>
                  <a:pt x="8104196" y="370684"/>
                </a:cubicBezTo>
                <a:cubicBezTo>
                  <a:pt x="8097587" y="368047"/>
                  <a:pt x="8088585" y="366728"/>
                  <a:pt x="8077191" y="366728"/>
                </a:cubicBezTo>
                <a:close/>
                <a:moveTo>
                  <a:pt x="7081094" y="366728"/>
                </a:moveTo>
                <a:lnTo>
                  <a:pt x="7045333" y="514794"/>
                </a:lnTo>
                <a:lnTo>
                  <a:pt x="7065429" y="514794"/>
                </a:lnTo>
                <a:lnTo>
                  <a:pt x="7101394" y="366728"/>
                </a:lnTo>
                <a:close/>
                <a:moveTo>
                  <a:pt x="6042869" y="366728"/>
                </a:moveTo>
                <a:lnTo>
                  <a:pt x="6007108" y="514794"/>
                </a:lnTo>
                <a:lnTo>
                  <a:pt x="6027204" y="514794"/>
                </a:lnTo>
                <a:lnTo>
                  <a:pt x="6063169" y="366728"/>
                </a:lnTo>
                <a:close/>
                <a:moveTo>
                  <a:pt x="3994995" y="366728"/>
                </a:moveTo>
                <a:lnTo>
                  <a:pt x="3959233" y="514794"/>
                </a:lnTo>
                <a:lnTo>
                  <a:pt x="3979330" y="514794"/>
                </a:lnTo>
                <a:lnTo>
                  <a:pt x="4015295" y="366728"/>
                </a:lnTo>
                <a:close/>
                <a:moveTo>
                  <a:pt x="3937845" y="366728"/>
                </a:moveTo>
                <a:lnTo>
                  <a:pt x="3902083" y="514794"/>
                </a:lnTo>
                <a:lnTo>
                  <a:pt x="3922180" y="514794"/>
                </a:lnTo>
                <a:lnTo>
                  <a:pt x="3958145" y="366728"/>
                </a:lnTo>
                <a:close/>
                <a:moveTo>
                  <a:pt x="2536864" y="366728"/>
                </a:moveTo>
                <a:cubicBezTo>
                  <a:pt x="2521954" y="366728"/>
                  <a:pt x="2510217" y="368600"/>
                  <a:pt x="2501655" y="372344"/>
                </a:cubicBezTo>
                <a:cubicBezTo>
                  <a:pt x="2493093" y="376088"/>
                  <a:pt x="2486679" y="381232"/>
                  <a:pt x="2482414" y="387776"/>
                </a:cubicBezTo>
                <a:cubicBezTo>
                  <a:pt x="2478149" y="394320"/>
                  <a:pt x="2476017" y="401271"/>
                  <a:pt x="2476017" y="408628"/>
                </a:cubicBezTo>
                <a:cubicBezTo>
                  <a:pt x="2476017" y="419828"/>
                  <a:pt x="2480184" y="429041"/>
                  <a:pt x="2488518" y="436268"/>
                </a:cubicBezTo>
                <a:cubicBezTo>
                  <a:pt x="2496788" y="443496"/>
                  <a:pt x="2510624" y="449291"/>
                  <a:pt x="2530028" y="453653"/>
                </a:cubicBezTo>
                <a:cubicBezTo>
                  <a:pt x="2541878" y="456258"/>
                  <a:pt x="2549431" y="459025"/>
                  <a:pt x="2552687" y="461955"/>
                </a:cubicBezTo>
                <a:cubicBezTo>
                  <a:pt x="2555942" y="464885"/>
                  <a:pt x="2557570" y="468206"/>
                  <a:pt x="2557570" y="471917"/>
                </a:cubicBezTo>
                <a:cubicBezTo>
                  <a:pt x="2557570" y="475824"/>
                  <a:pt x="2555861" y="479259"/>
                  <a:pt x="2552443" y="482221"/>
                </a:cubicBezTo>
                <a:cubicBezTo>
                  <a:pt x="2549024" y="485184"/>
                  <a:pt x="2544157" y="486665"/>
                  <a:pt x="2537841" y="486665"/>
                </a:cubicBezTo>
                <a:cubicBezTo>
                  <a:pt x="2529376" y="486665"/>
                  <a:pt x="2522865" y="483768"/>
                  <a:pt x="2518308" y="477973"/>
                </a:cubicBezTo>
                <a:cubicBezTo>
                  <a:pt x="2515507" y="474392"/>
                  <a:pt x="2513651" y="469183"/>
                  <a:pt x="2512741" y="462346"/>
                </a:cubicBezTo>
                <a:lnTo>
                  <a:pt x="2470646" y="464983"/>
                </a:lnTo>
                <a:cubicBezTo>
                  <a:pt x="2471883" y="479438"/>
                  <a:pt x="2477189" y="491353"/>
                  <a:pt x="2486565" y="500730"/>
                </a:cubicBezTo>
                <a:cubicBezTo>
                  <a:pt x="2495942" y="510106"/>
                  <a:pt x="2512806" y="514794"/>
                  <a:pt x="2537158" y="514794"/>
                </a:cubicBezTo>
                <a:cubicBezTo>
                  <a:pt x="2551026" y="514794"/>
                  <a:pt x="2562518" y="512792"/>
                  <a:pt x="2571634" y="508787"/>
                </a:cubicBezTo>
                <a:cubicBezTo>
                  <a:pt x="2580750" y="504783"/>
                  <a:pt x="2587847" y="498906"/>
                  <a:pt x="2592926" y="491158"/>
                </a:cubicBezTo>
                <a:cubicBezTo>
                  <a:pt x="2598005" y="483410"/>
                  <a:pt x="2600544" y="474945"/>
                  <a:pt x="2600544" y="465764"/>
                </a:cubicBezTo>
                <a:cubicBezTo>
                  <a:pt x="2600544" y="457951"/>
                  <a:pt x="2598639" y="450886"/>
                  <a:pt x="2594831" y="444570"/>
                </a:cubicBezTo>
                <a:cubicBezTo>
                  <a:pt x="2591021" y="438254"/>
                  <a:pt x="2584933" y="432964"/>
                  <a:pt x="2576567" y="428699"/>
                </a:cubicBezTo>
                <a:cubicBezTo>
                  <a:pt x="2568199" y="424434"/>
                  <a:pt x="2554347" y="420218"/>
                  <a:pt x="2535009" y="416051"/>
                </a:cubicBezTo>
                <a:cubicBezTo>
                  <a:pt x="2527195" y="414423"/>
                  <a:pt x="2522247" y="412665"/>
                  <a:pt x="2520163" y="410777"/>
                </a:cubicBezTo>
                <a:cubicBezTo>
                  <a:pt x="2518014" y="408954"/>
                  <a:pt x="2516940" y="406903"/>
                  <a:pt x="2516940" y="404624"/>
                </a:cubicBezTo>
                <a:cubicBezTo>
                  <a:pt x="2516940" y="401498"/>
                  <a:pt x="2518242" y="398845"/>
                  <a:pt x="2520847" y="396664"/>
                </a:cubicBezTo>
                <a:cubicBezTo>
                  <a:pt x="2523451" y="394483"/>
                  <a:pt x="2527326" y="393392"/>
                  <a:pt x="2532470" y="393392"/>
                </a:cubicBezTo>
                <a:cubicBezTo>
                  <a:pt x="2538720" y="393392"/>
                  <a:pt x="2543620" y="394857"/>
                  <a:pt x="2547168" y="397787"/>
                </a:cubicBezTo>
                <a:cubicBezTo>
                  <a:pt x="2550717" y="400717"/>
                  <a:pt x="2553045" y="405405"/>
                  <a:pt x="2554152" y="411851"/>
                </a:cubicBezTo>
                <a:lnTo>
                  <a:pt x="2595856" y="409410"/>
                </a:lnTo>
                <a:cubicBezTo>
                  <a:pt x="2594032" y="394564"/>
                  <a:pt x="2588319" y="383739"/>
                  <a:pt x="2578716" y="376935"/>
                </a:cubicBezTo>
                <a:cubicBezTo>
                  <a:pt x="2569111" y="370131"/>
                  <a:pt x="2555161" y="366728"/>
                  <a:pt x="2536864" y="366728"/>
                </a:cubicBezTo>
                <a:close/>
                <a:moveTo>
                  <a:pt x="1917740" y="366728"/>
                </a:moveTo>
                <a:cubicBezTo>
                  <a:pt x="1902828" y="366728"/>
                  <a:pt x="1891092" y="368600"/>
                  <a:pt x="1882529" y="372344"/>
                </a:cubicBezTo>
                <a:cubicBezTo>
                  <a:pt x="1873967" y="376088"/>
                  <a:pt x="1867554" y="381232"/>
                  <a:pt x="1863289" y="387776"/>
                </a:cubicBezTo>
                <a:cubicBezTo>
                  <a:pt x="1859024" y="394320"/>
                  <a:pt x="1856892" y="401271"/>
                  <a:pt x="1856892" y="408628"/>
                </a:cubicBezTo>
                <a:cubicBezTo>
                  <a:pt x="1856892" y="419828"/>
                  <a:pt x="1861059" y="429041"/>
                  <a:pt x="1869394" y="436268"/>
                </a:cubicBezTo>
                <a:cubicBezTo>
                  <a:pt x="1877662" y="443496"/>
                  <a:pt x="1891499" y="449291"/>
                  <a:pt x="1910902" y="453653"/>
                </a:cubicBezTo>
                <a:cubicBezTo>
                  <a:pt x="1922753" y="456258"/>
                  <a:pt x="1930306" y="459025"/>
                  <a:pt x="1933562" y="461955"/>
                </a:cubicBezTo>
                <a:cubicBezTo>
                  <a:pt x="1936817" y="464885"/>
                  <a:pt x="1938445" y="468206"/>
                  <a:pt x="1938445" y="471917"/>
                </a:cubicBezTo>
                <a:cubicBezTo>
                  <a:pt x="1938445" y="475824"/>
                  <a:pt x="1936736" y="479259"/>
                  <a:pt x="1933318" y="482221"/>
                </a:cubicBezTo>
                <a:cubicBezTo>
                  <a:pt x="1929899" y="485184"/>
                  <a:pt x="1925032" y="486665"/>
                  <a:pt x="1918716" y="486665"/>
                </a:cubicBezTo>
                <a:cubicBezTo>
                  <a:pt x="1910251" y="486665"/>
                  <a:pt x="1903740" y="483768"/>
                  <a:pt x="1899183" y="477973"/>
                </a:cubicBezTo>
                <a:cubicBezTo>
                  <a:pt x="1896383" y="474392"/>
                  <a:pt x="1894527" y="469183"/>
                  <a:pt x="1893615" y="462346"/>
                </a:cubicBezTo>
                <a:lnTo>
                  <a:pt x="1851520" y="464983"/>
                </a:lnTo>
                <a:cubicBezTo>
                  <a:pt x="1852757" y="479438"/>
                  <a:pt x="1858064" y="491353"/>
                  <a:pt x="1867440" y="500730"/>
                </a:cubicBezTo>
                <a:cubicBezTo>
                  <a:pt x="1876816" y="510106"/>
                  <a:pt x="1893681" y="514794"/>
                  <a:pt x="1918033" y="514794"/>
                </a:cubicBezTo>
                <a:cubicBezTo>
                  <a:pt x="1931901" y="514794"/>
                  <a:pt x="1943394" y="512792"/>
                  <a:pt x="1952509" y="508787"/>
                </a:cubicBezTo>
                <a:cubicBezTo>
                  <a:pt x="1961625" y="504783"/>
                  <a:pt x="1968722" y="498906"/>
                  <a:pt x="1973801" y="491158"/>
                </a:cubicBezTo>
                <a:cubicBezTo>
                  <a:pt x="1978880" y="483410"/>
                  <a:pt x="1981419" y="474945"/>
                  <a:pt x="1981419" y="465764"/>
                </a:cubicBezTo>
                <a:cubicBezTo>
                  <a:pt x="1981419" y="457951"/>
                  <a:pt x="1979515" y="450886"/>
                  <a:pt x="1975706" y="444570"/>
                </a:cubicBezTo>
                <a:cubicBezTo>
                  <a:pt x="1971896" y="438254"/>
                  <a:pt x="1965808" y="432964"/>
                  <a:pt x="1957441" y="428699"/>
                </a:cubicBezTo>
                <a:cubicBezTo>
                  <a:pt x="1949074" y="424434"/>
                  <a:pt x="1935222" y="420218"/>
                  <a:pt x="1915884" y="416051"/>
                </a:cubicBezTo>
                <a:cubicBezTo>
                  <a:pt x="1908070" y="414423"/>
                  <a:pt x="1903121" y="412665"/>
                  <a:pt x="1901038" y="410777"/>
                </a:cubicBezTo>
                <a:cubicBezTo>
                  <a:pt x="1898890" y="408954"/>
                  <a:pt x="1897815" y="406903"/>
                  <a:pt x="1897815" y="404624"/>
                </a:cubicBezTo>
                <a:cubicBezTo>
                  <a:pt x="1897815" y="401498"/>
                  <a:pt x="1899117" y="398845"/>
                  <a:pt x="1901721" y="396664"/>
                </a:cubicBezTo>
                <a:cubicBezTo>
                  <a:pt x="1904326" y="394483"/>
                  <a:pt x="1908201" y="393392"/>
                  <a:pt x="1913344" y="393392"/>
                </a:cubicBezTo>
                <a:cubicBezTo>
                  <a:pt x="1919595" y="393392"/>
                  <a:pt x="1924495" y="394857"/>
                  <a:pt x="1928043" y="397787"/>
                </a:cubicBezTo>
                <a:cubicBezTo>
                  <a:pt x="1931592" y="400717"/>
                  <a:pt x="1933920" y="405405"/>
                  <a:pt x="1935027" y="411851"/>
                </a:cubicBezTo>
                <a:lnTo>
                  <a:pt x="1976731" y="409410"/>
                </a:lnTo>
                <a:cubicBezTo>
                  <a:pt x="1974908" y="394564"/>
                  <a:pt x="1969194" y="383739"/>
                  <a:pt x="1959590" y="376935"/>
                </a:cubicBezTo>
                <a:cubicBezTo>
                  <a:pt x="1949986" y="370131"/>
                  <a:pt x="1936036" y="366728"/>
                  <a:pt x="1917740" y="366728"/>
                </a:cubicBezTo>
                <a:close/>
                <a:moveTo>
                  <a:pt x="878682" y="366728"/>
                </a:moveTo>
                <a:cubicBezTo>
                  <a:pt x="855632" y="366728"/>
                  <a:pt x="837807" y="373089"/>
                  <a:pt x="825208" y="385810"/>
                </a:cubicBezTo>
                <a:cubicBezTo>
                  <a:pt x="812609" y="398532"/>
                  <a:pt x="806309" y="416735"/>
                  <a:pt x="806309" y="440419"/>
                </a:cubicBezTo>
                <a:cubicBezTo>
                  <a:pt x="806309" y="458184"/>
                  <a:pt x="809890" y="472760"/>
                  <a:pt x="817053" y="484147"/>
                </a:cubicBezTo>
                <a:cubicBezTo>
                  <a:pt x="824215" y="495534"/>
                  <a:pt x="832729" y="503488"/>
                  <a:pt x="842593" y="508010"/>
                </a:cubicBezTo>
                <a:cubicBezTo>
                  <a:pt x="852458" y="512533"/>
                  <a:pt x="865171" y="514794"/>
                  <a:pt x="880733" y="514794"/>
                </a:cubicBezTo>
                <a:cubicBezTo>
                  <a:pt x="893560" y="514794"/>
                  <a:pt x="904124" y="512938"/>
                  <a:pt x="912426" y="509227"/>
                </a:cubicBezTo>
                <a:cubicBezTo>
                  <a:pt x="920728" y="505515"/>
                  <a:pt x="927679" y="500013"/>
                  <a:pt x="933278" y="492721"/>
                </a:cubicBezTo>
                <a:cubicBezTo>
                  <a:pt x="938878" y="485428"/>
                  <a:pt x="942980" y="476345"/>
                  <a:pt x="945585" y="465471"/>
                </a:cubicBezTo>
                <a:lnTo>
                  <a:pt x="906810" y="453751"/>
                </a:lnTo>
                <a:cubicBezTo>
                  <a:pt x="904857" y="462802"/>
                  <a:pt x="901715" y="469704"/>
                  <a:pt x="897385" y="474457"/>
                </a:cubicBezTo>
                <a:cubicBezTo>
                  <a:pt x="893055" y="479210"/>
                  <a:pt x="886658" y="481587"/>
                  <a:pt x="878193" y="481587"/>
                </a:cubicBezTo>
                <a:cubicBezTo>
                  <a:pt x="869468" y="481587"/>
                  <a:pt x="862697" y="478644"/>
                  <a:pt x="857878" y="472758"/>
                </a:cubicBezTo>
                <a:cubicBezTo>
                  <a:pt x="853060" y="466873"/>
                  <a:pt x="850651" y="455995"/>
                  <a:pt x="850651" y="440126"/>
                </a:cubicBezTo>
                <a:cubicBezTo>
                  <a:pt x="850651" y="427315"/>
                  <a:pt x="852669" y="417918"/>
                  <a:pt x="856706" y="411935"/>
                </a:cubicBezTo>
                <a:cubicBezTo>
                  <a:pt x="862046" y="403870"/>
                  <a:pt x="869729" y="399838"/>
                  <a:pt x="879756" y="399838"/>
                </a:cubicBezTo>
                <a:cubicBezTo>
                  <a:pt x="884184" y="399838"/>
                  <a:pt x="888188" y="400750"/>
                  <a:pt x="891769" y="402573"/>
                </a:cubicBezTo>
                <a:cubicBezTo>
                  <a:pt x="895350" y="404396"/>
                  <a:pt x="898378" y="407000"/>
                  <a:pt x="900852" y="410386"/>
                </a:cubicBezTo>
                <a:cubicBezTo>
                  <a:pt x="902350" y="412405"/>
                  <a:pt x="903782" y="415595"/>
                  <a:pt x="905150" y="419958"/>
                </a:cubicBezTo>
                <a:lnTo>
                  <a:pt x="944217" y="411265"/>
                </a:lnTo>
                <a:cubicBezTo>
                  <a:pt x="939204" y="396159"/>
                  <a:pt x="931537" y="384960"/>
                  <a:pt x="921216" y="377667"/>
                </a:cubicBezTo>
                <a:cubicBezTo>
                  <a:pt x="910896" y="370375"/>
                  <a:pt x="896718" y="366728"/>
                  <a:pt x="878682" y="366728"/>
                </a:cubicBezTo>
                <a:close/>
                <a:moveTo>
                  <a:pt x="0" y="0"/>
                </a:moveTo>
                <a:lnTo>
                  <a:pt x="8917577" y="0"/>
                </a:lnTo>
                <a:lnTo>
                  <a:pt x="8917577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152130-E13A-A77C-6D2B-92208D5D294B}"/>
              </a:ext>
            </a:extLst>
          </p:cNvPr>
          <p:cNvSpPr txBox="1"/>
          <p:nvPr/>
        </p:nvSpPr>
        <p:spPr>
          <a:xfrm>
            <a:off x="-12416679" y="3001639"/>
            <a:ext cx="11460481" cy="854721"/>
          </a:xfrm>
          <a:custGeom>
            <a:avLst/>
            <a:gdLst/>
            <a:ahLst/>
            <a:cxnLst/>
            <a:rect l="l" t="t" r="r" b="b"/>
            <a:pathLst>
              <a:path w="11460481" h="854721">
                <a:moveTo>
                  <a:pt x="10762572" y="459880"/>
                </a:moveTo>
                <a:lnTo>
                  <a:pt x="10762572" y="499729"/>
                </a:lnTo>
                <a:lnTo>
                  <a:pt x="10805057" y="499729"/>
                </a:lnTo>
                <a:lnTo>
                  <a:pt x="10805057" y="459880"/>
                </a:lnTo>
                <a:close/>
                <a:moveTo>
                  <a:pt x="8295597" y="459880"/>
                </a:moveTo>
                <a:lnTo>
                  <a:pt x="8295597" y="499729"/>
                </a:lnTo>
                <a:lnTo>
                  <a:pt x="8338083" y="499729"/>
                </a:lnTo>
                <a:lnTo>
                  <a:pt x="8338083" y="459880"/>
                </a:lnTo>
                <a:close/>
                <a:moveTo>
                  <a:pt x="7866972" y="459880"/>
                </a:moveTo>
                <a:lnTo>
                  <a:pt x="7866972" y="499729"/>
                </a:lnTo>
                <a:lnTo>
                  <a:pt x="7909458" y="499729"/>
                </a:lnTo>
                <a:lnTo>
                  <a:pt x="7909458" y="459880"/>
                </a:lnTo>
                <a:close/>
                <a:moveTo>
                  <a:pt x="7190697" y="459880"/>
                </a:moveTo>
                <a:lnTo>
                  <a:pt x="7190697" y="499729"/>
                </a:lnTo>
                <a:lnTo>
                  <a:pt x="7233183" y="499729"/>
                </a:lnTo>
                <a:lnTo>
                  <a:pt x="7233183" y="459880"/>
                </a:lnTo>
                <a:close/>
                <a:moveTo>
                  <a:pt x="6457272" y="459880"/>
                </a:moveTo>
                <a:lnTo>
                  <a:pt x="6457272" y="499729"/>
                </a:lnTo>
                <a:lnTo>
                  <a:pt x="6499758" y="499729"/>
                </a:lnTo>
                <a:lnTo>
                  <a:pt x="6499758" y="459880"/>
                </a:lnTo>
                <a:close/>
                <a:moveTo>
                  <a:pt x="5533347" y="459880"/>
                </a:moveTo>
                <a:lnTo>
                  <a:pt x="5533347" y="499729"/>
                </a:lnTo>
                <a:lnTo>
                  <a:pt x="5575833" y="499729"/>
                </a:lnTo>
                <a:lnTo>
                  <a:pt x="5575833" y="459880"/>
                </a:lnTo>
                <a:close/>
                <a:moveTo>
                  <a:pt x="9861636" y="450504"/>
                </a:moveTo>
                <a:lnTo>
                  <a:pt x="9861636" y="456853"/>
                </a:lnTo>
                <a:cubicBezTo>
                  <a:pt x="9861636" y="461801"/>
                  <a:pt x="9860838" y="465822"/>
                  <a:pt x="9859243" y="468915"/>
                </a:cubicBezTo>
                <a:cubicBezTo>
                  <a:pt x="9857648" y="472008"/>
                  <a:pt x="9854946" y="474628"/>
                  <a:pt x="9851137" y="476777"/>
                </a:cubicBezTo>
                <a:cubicBezTo>
                  <a:pt x="9847328" y="478926"/>
                  <a:pt x="9843209" y="480000"/>
                  <a:pt x="9838782" y="480000"/>
                </a:cubicBezTo>
                <a:cubicBezTo>
                  <a:pt x="9834549" y="480000"/>
                  <a:pt x="9831342" y="479007"/>
                  <a:pt x="9829161" y="477021"/>
                </a:cubicBezTo>
                <a:cubicBezTo>
                  <a:pt x="9826980" y="475035"/>
                  <a:pt x="9825889" y="472480"/>
                  <a:pt x="9825889" y="469354"/>
                </a:cubicBezTo>
                <a:cubicBezTo>
                  <a:pt x="9825889" y="466620"/>
                  <a:pt x="9826996" y="464178"/>
                  <a:pt x="9829210" y="462029"/>
                </a:cubicBezTo>
                <a:cubicBezTo>
                  <a:pt x="9831359" y="459946"/>
                  <a:pt x="9836470" y="457829"/>
                  <a:pt x="9844544" y="455681"/>
                </a:cubicBezTo>
                <a:cubicBezTo>
                  <a:pt x="9850469" y="454183"/>
                  <a:pt x="9856167" y="452458"/>
                  <a:pt x="9861636" y="450504"/>
                </a:cubicBezTo>
                <a:close/>
                <a:moveTo>
                  <a:pt x="7461336" y="450504"/>
                </a:moveTo>
                <a:lnTo>
                  <a:pt x="7461336" y="456853"/>
                </a:lnTo>
                <a:cubicBezTo>
                  <a:pt x="7461336" y="461801"/>
                  <a:pt x="7460539" y="465822"/>
                  <a:pt x="7458943" y="468915"/>
                </a:cubicBezTo>
                <a:cubicBezTo>
                  <a:pt x="7457348" y="472008"/>
                  <a:pt x="7454646" y="474628"/>
                  <a:pt x="7450837" y="476777"/>
                </a:cubicBezTo>
                <a:cubicBezTo>
                  <a:pt x="7447028" y="478926"/>
                  <a:pt x="7442909" y="480000"/>
                  <a:pt x="7438482" y="480000"/>
                </a:cubicBezTo>
                <a:cubicBezTo>
                  <a:pt x="7434249" y="480000"/>
                  <a:pt x="7431043" y="479007"/>
                  <a:pt x="7428861" y="477021"/>
                </a:cubicBezTo>
                <a:cubicBezTo>
                  <a:pt x="7426680" y="475035"/>
                  <a:pt x="7425590" y="472480"/>
                  <a:pt x="7425590" y="469354"/>
                </a:cubicBezTo>
                <a:cubicBezTo>
                  <a:pt x="7425590" y="466620"/>
                  <a:pt x="7426696" y="464178"/>
                  <a:pt x="7428910" y="462029"/>
                </a:cubicBezTo>
                <a:cubicBezTo>
                  <a:pt x="7431059" y="459946"/>
                  <a:pt x="7436170" y="457829"/>
                  <a:pt x="7444244" y="455681"/>
                </a:cubicBezTo>
                <a:cubicBezTo>
                  <a:pt x="7450169" y="454183"/>
                  <a:pt x="7455867" y="452458"/>
                  <a:pt x="7461336" y="450504"/>
                </a:cubicBezTo>
                <a:close/>
                <a:moveTo>
                  <a:pt x="3780394" y="439956"/>
                </a:moveTo>
                <a:lnTo>
                  <a:pt x="3802858" y="439956"/>
                </a:lnTo>
                <a:cubicBezTo>
                  <a:pt x="3810606" y="439956"/>
                  <a:pt x="3816027" y="441242"/>
                  <a:pt x="3819120" y="443814"/>
                </a:cubicBezTo>
                <a:cubicBezTo>
                  <a:pt x="3822213" y="446386"/>
                  <a:pt x="3823759" y="449788"/>
                  <a:pt x="3823759" y="454020"/>
                </a:cubicBezTo>
                <a:cubicBezTo>
                  <a:pt x="3823759" y="458578"/>
                  <a:pt x="3822196" y="462208"/>
                  <a:pt x="3819071" y="464910"/>
                </a:cubicBezTo>
                <a:cubicBezTo>
                  <a:pt x="3815946" y="467612"/>
                  <a:pt x="3810574" y="468964"/>
                  <a:pt x="3802956" y="468964"/>
                </a:cubicBezTo>
                <a:lnTo>
                  <a:pt x="3780394" y="468964"/>
                </a:lnTo>
                <a:close/>
                <a:moveTo>
                  <a:pt x="10192881" y="432143"/>
                </a:moveTo>
                <a:lnTo>
                  <a:pt x="10192881" y="462908"/>
                </a:lnTo>
                <a:lnTo>
                  <a:pt x="10250701" y="462908"/>
                </a:lnTo>
                <a:lnTo>
                  <a:pt x="10250701" y="432143"/>
                </a:lnTo>
                <a:close/>
                <a:moveTo>
                  <a:pt x="10686748" y="428822"/>
                </a:moveTo>
                <a:cubicBezTo>
                  <a:pt x="10692153" y="428822"/>
                  <a:pt x="10696678" y="430938"/>
                  <a:pt x="10700324" y="435170"/>
                </a:cubicBezTo>
                <a:cubicBezTo>
                  <a:pt x="10703971" y="439403"/>
                  <a:pt x="10705794" y="445556"/>
                  <a:pt x="10705794" y="453630"/>
                </a:cubicBezTo>
                <a:cubicBezTo>
                  <a:pt x="10705794" y="461508"/>
                  <a:pt x="10704036" y="467433"/>
                  <a:pt x="10700520" y="471405"/>
                </a:cubicBezTo>
                <a:cubicBezTo>
                  <a:pt x="10697004" y="475377"/>
                  <a:pt x="10692641" y="477363"/>
                  <a:pt x="10687432" y="477363"/>
                </a:cubicBezTo>
                <a:cubicBezTo>
                  <a:pt x="10681767" y="477363"/>
                  <a:pt x="10676982" y="475166"/>
                  <a:pt x="10673075" y="470770"/>
                </a:cubicBezTo>
                <a:cubicBezTo>
                  <a:pt x="10669168" y="466375"/>
                  <a:pt x="10667215" y="460304"/>
                  <a:pt x="10667215" y="452555"/>
                </a:cubicBezTo>
                <a:cubicBezTo>
                  <a:pt x="10667215" y="444937"/>
                  <a:pt x="10669087" y="439077"/>
                  <a:pt x="10672831" y="434975"/>
                </a:cubicBezTo>
                <a:cubicBezTo>
                  <a:pt x="10676575" y="430873"/>
                  <a:pt x="10681214" y="428822"/>
                  <a:pt x="10686748" y="428822"/>
                </a:cubicBezTo>
                <a:close/>
                <a:moveTo>
                  <a:pt x="7308355" y="423352"/>
                </a:moveTo>
                <a:cubicBezTo>
                  <a:pt x="7313629" y="423352"/>
                  <a:pt x="7317991" y="425355"/>
                  <a:pt x="7321442" y="429359"/>
                </a:cubicBezTo>
                <a:cubicBezTo>
                  <a:pt x="7324893" y="433363"/>
                  <a:pt x="7326619" y="439435"/>
                  <a:pt x="7326619" y="447574"/>
                </a:cubicBezTo>
                <a:cubicBezTo>
                  <a:pt x="7326619" y="456560"/>
                  <a:pt x="7324926" y="463038"/>
                  <a:pt x="7321540" y="467010"/>
                </a:cubicBezTo>
                <a:cubicBezTo>
                  <a:pt x="7318154" y="470982"/>
                  <a:pt x="7313922" y="472968"/>
                  <a:pt x="7308843" y="472968"/>
                </a:cubicBezTo>
                <a:cubicBezTo>
                  <a:pt x="7304090" y="472968"/>
                  <a:pt x="7300102" y="470998"/>
                  <a:pt x="7296879" y="467059"/>
                </a:cubicBezTo>
                <a:cubicBezTo>
                  <a:pt x="7293656" y="463120"/>
                  <a:pt x="7292044" y="456918"/>
                  <a:pt x="7292044" y="448453"/>
                </a:cubicBezTo>
                <a:cubicBezTo>
                  <a:pt x="7292044" y="439403"/>
                  <a:pt x="7293607" y="432956"/>
                  <a:pt x="7296732" y="429115"/>
                </a:cubicBezTo>
                <a:cubicBezTo>
                  <a:pt x="7299858" y="425273"/>
                  <a:pt x="7303732" y="423352"/>
                  <a:pt x="7308355" y="423352"/>
                </a:cubicBezTo>
                <a:close/>
                <a:moveTo>
                  <a:pt x="6257819" y="422864"/>
                </a:moveTo>
                <a:cubicBezTo>
                  <a:pt x="6262507" y="422864"/>
                  <a:pt x="6266479" y="424834"/>
                  <a:pt x="6269735" y="428773"/>
                </a:cubicBezTo>
                <a:cubicBezTo>
                  <a:pt x="6272991" y="432712"/>
                  <a:pt x="6274618" y="438882"/>
                  <a:pt x="6274618" y="447281"/>
                </a:cubicBezTo>
                <a:cubicBezTo>
                  <a:pt x="6274618" y="456397"/>
                  <a:pt x="6273055" y="462859"/>
                  <a:pt x="6269930" y="466668"/>
                </a:cubicBezTo>
                <a:cubicBezTo>
                  <a:pt x="6266804" y="470477"/>
                  <a:pt x="6262930" y="472382"/>
                  <a:pt x="6258307" y="472382"/>
                </a:cubicBezTo>
                <a:cubicBezTo>
                  <a:pt x="6253033" y="472382"/>
                  <a:pt x="6248671" y="470396"/>
                  <a:pt x="6245220" y="466424"/>
                </a:cubicBezTo>
                <a:cubicBezTo>
                  <a:pt x="6241769" y="462452"/>
                  <a:pt x="6240043" y="456364"/>
                  <a:pt x="6240043" y="448160"/>
                </a:cubicBezTo>
                <a:cubicBezTo>
                  <a:pt x="6240043" y="439240"/>
                  <a:pt x="6241736" y="432794"/>
                  <a:pt x="6245122" y="428822"/>
                </a:cubicBezTo>
                <a:cubicBezTo>
                  <a:pt x="6248508" y="424850"/>
                  <a:pt x="6252740" y="422864"/>
                  <a:pt x="6257819" y="422864"/>
                </a:cubicBezTo>
                <a:close/>
                <a:moveTo>
                  <a:pt x="7985021" y="422473"/>
                </a:moveTo>
                <a:cubicBezTo>
                  <a:pt x="7990099" y="422473"/>
                  <a:pt x="7994397" y="424476"/>
                  <a:pt x="7997913" y="428480"/>
                </a:cubicBezTo>
                <a:cubicBezTo>
                  <a:pt x="8001429" y="432484"/>
                  <a:pt x="8003187" y="438263"/>
                  <a:pt x="8003187" y="445816"/>
                </a:cubicBezTo>
                <a:cubicBezTo>
                  <a:pt x="8003187" y="453369"/>
                  <a:pt x="8001510" y="459018"/>
                  <a:pt x="7998157" y="462762"/>
                </a:cubicBezTo>
                <a:cubicBezTo>
                  <a:pt x="7994804" y="466506"/>
                  <a:pt x="7990653" y="468378"/>
                  <a:pt x="7985704" y="468378"/>
                </a:cubicBezTo>
                <a:cubicBezTo>
                  <a:pt x="7980495" y="468378"/>
                  <a:pt x="7976295" y="466571"/>
                  <a:pt x="7973105" y="462957"/>
                </a:cubicBezTo>
                <a:cubicBezTo>
                  <a:pt x="7969914" y="459343"/>
                  <a:pt x="7968319" y="453792"/>
                  <a:pt x="7968319" y="446304"/>
                </a:cubicBezTo>
                <a:cubicBezTo>
                  <a:pt x="7968319" y="437775"/>
                  <a:pt x="7969833" y="431670"/>
                  <a:pt x="7972861" y="427992"/>
                </a:cubicBezTo>
                <a:cubicBezTo>
                  <a:pt x="7975889" y="424313"/>
                  <a:pt x="7979942" y="422473"/>
                  <a:pt x="7985021" y="422473"/>
                </a:cubicBezTo>
                <a:close/>
                <a:moveTo>
                  <a:pt x="11084161" y="421008"/>
                </a:moveTo>
                <a:cubicBezTo>
                  <a:pt x="11089631" y="421008"/>
                  <a:pt x="11094221" y="423206"/>
                  <a:pt x="11097933" y="427601"/>
                </a:cubicBezTo>
                <a:cubicBezTo>
                  <a:pt x="11101644" y="431996"/>
                  <a:pt x="11103500" y="438686"/>
                  <a:pt x="11103500" y="447672"/>
                </a:cubicBezTo>
                <a:cubicBezTo>
                  <a:pt x="11103500" y="457308"/>
                  <a:pt x="11101660" y="464308"/>
                  <a:pt x="11097981" y="468671"/>
                </a:cubicBezTo>
                <a:cubicBezTo>
                  <a:pt x="11094303" y="473033"/>
                  <a:pt x="11089598" y="475214"/>
                  <a:pt x="11083868" y="475214"/>
                </a:cubicBezTo>
                <a:cubicBezTo>
                  <a:pt x="11078204" y="475214"/>
                  <a:pt x="11073499" y="473001"/>
                  <a:pt x="11069755" y="468573"/>
                </a:cubicBezTo>
                <a:cubicBezTo>
                  <a:pt x="11066011" y="464145"/>
                  <a:pt x="11064139" y="457308"/>
                  <a:pt x="11064139" y="448063"/>
                </a:cubicBezTo>
                <a:cubicBezTo>
                  <a:pt x="11064139" y="438947"/>
                  <a:pt x="11066028" y="432159"/>
                  <a:pt x="11069804" y="427699"/>
                </a:cubicBezTo>
                <a:cubicBezTo>
                  <a:pt x="11073581" y="423238"/>
                  <a:pt x="11078366" y="421008"/>
                  <a:pt x="11084161" y="421008"/>
                </a:cubicBezTo>
                <a:close/>
                <a:moveTo>
                  <a:pt x="9093436" y="421008"/>
                </a:moveTo>
                <a:cubicBezTo>
                  <a:pt x="9098906" y="421008"/>
                  <a:pt x="9103496" y="423206"/>
                  <a:pt x="9107208" y="427601"/>
                </a:cubicBezTo>
                <a:cubicBezTo>
                  <a:pt x="9110919" y="431996"/>
                  <a:pt x="9112775" y="438686"/>
                  <a:pt x="9112775" y="447672"/>
                </a:cubicBezTo>
                <a:cubicBezTo>
                  <a:pt x="9112775" y="457308"/>
                  <a:pt x="9110935" y="464308"/>
                  <a:pt x="9107256" y="468671"/>
                </a:cubicBezTo>
                <a:cubicBezTo>
                  <a:pt x="9103578" y="473033"/>
                  <a:pt x="9098873" y="475214"/>
                  <a:pt x="9093143" y="475214"/>
                </a:cubicBezTo>
                <a:cubicBezTo>
                  <a:pt x="9087479" y="475214"/>
                  <a:pt x="9082774" y="473001"/>
                  <a:pt x="9079030" y="468573"/>
                </a:cubicBezTo>
                <a:cubicBezTo>
                  <a:pt x="9075286" y="464145"/>
                  <a:pt x="9073414" y="457308"/>
                  <a:pt x="9073414" y="448063"/>
                </a:cubicBezTo>
                <a:cubicBezTo>
                  <a:pt x="9073414" y="438947"/>
                  <a:pt x="9075303" y="432159"/>
                  <a:pt x="9079079" y="427699"/>
                </a:cubicBezTo>
                <a:cubicBezTo>
                  <a:pt x="9082856" y="423238"/>
                  <a:pt x="9087641" y="421008"/>
                  <a:pt x="9093436" y="421008"/>
                </a:cubicBezTo>
                <a:close/>
                <a:moveTo>
                  <a:pt x="8550512" y="421008"/>
                </a:moveTo>
                <a:cubicBezTo>
                  <a:pt x="8555981" y="421008"/>
                  <a:pt x="8560572" y="423206"/>
                  <a:pt x="8564283" y="427601"/>
                </a:cubicBezTo>
                <a:cubicBezTo>
                  <a:pt x="8567995" y="431996"/>
                  <a:pt x="8569850" y="438686"/>
                  <a:pt x="8569850" y="447672"/>
                </a:cubicBezTo>
                <a:cubicBezTo>
                  <a:pt x="8569850" y="457308"/>
                  <a:pt x="8568010" y="464308"/>
                  <a:pt x="8564332" y="468671"/>
                </a:cubicBezTo>
                <a:cubicBezTo>
                  <a:pt x="8560653" y="473033"/>
                  <a:pt x="8555948" y="475214"/>
                  <a:pt x="8550219" y="475214"/>
                </a:cubicBezTo>
                <a:cubicBezTo>
                  <a:pt x="8544554" y="475214"/>
                  <a:pt x="8539849" y="473001"/>
                  <a:pt x="8536106" y="468573"/>
                </a:cubicBezTo>
                <a:cubicBezTo>
                  <a:pt x="8532361" y="464145"/>
                  <a:pt x="8530490" y="457308"/>
                  <a:pt x="8530490" y="448063"/>
                </a:cubicBezTo>
                <a:cubicBezTo>
                  <a:pt x="8530490" y="438947"/>
                  <a:pt x="8532378" y="432159"/>
                  <a:pt x="8536155" y="427699"/>
                </a:cubicBezTo>
                <a:cubicBezTo>
                  <a:pt x="8539931" y="423238"/>
                  <a:pt x="8544716" y="421008"/>
                  <a:pt x="8550512" y="421008"/>
                </a:cubicBezTo>
                <a:close/>
                <a:moveTo>
                  <a:pt x="8121887" y="421008"/>
                </a:moveTo>
                <a:cubicBezTo>
                  <a:pt x="8127356" y="421008"/>
                  <a:pt x="8131946" y="423206"/>
                  <a:pt x="8135658" y="427601"/>
                </a:cubicBezTo>
                <a:cubicBezTo>
                  <a:pt x="8139369" y="431996"/>
                  <a:pt x="8141224" y="438686"/>
                  <a:pt x="8141224" y="447672"/>
                </a:cubicBezTo>
                <a:cubicBezTo>
                  <a:pt x="8141224" y="457308"/>
                  <a:pt x="8139386" y="464308"/>
                  <a:pt x="8135706" y="468671"/>
                </a:cubicBezTo>
                <a:cubicBezTo>
                  <a:pt x="8132028" y="473033"/>
                  <a:pt x="8127323" y="475214"/>
                  <a:pt x="8121594" y="475214"/>
                </a:cubicBezTo>
                <a:cubicBezTo>
                  <a:pt x="8115929" y="475214"/>
                  <a:pt x="8111224" y="473001"/>
                  <a:pt x="8107480" y="468573"/>
                </a:cubicBezTo>
                <a:cubicBezTo>
                  <a:pt x="8103737" y="464145"/>
                  <a:pt x="8101865" y="457308"/>
                  <a:pt x="8101865" y="448063"/>
                </a:cubicBezTo>
                <a:cubicBezTo>
                  <a:pt x="8101865" y="438947"/>
                  <a:pt x="8103753" y="432159"/>
                  <a:pt x="8107529" y="427699"/>
                </a:cubicBezTo>
                <a:cubicBezTo>
                  <a:pt x="8111306" y="423238"/>
                  <a:pt x="8116092" y="421008"/>
                  <a:pt x="8121887" y="421008"/>
                </a:cubicBezTo>
                <a:close/>
                <a:moveTo>
                  <a:pt x="7664687" y="421008"/>
                </a:moveTo>
                <a:cubicBezTo>
                  <a:pt x="7670156" y="421008"/>
                  <a:pt x="7674746" y="423206"/>
                  <a:pt x="7678458" y="427601"/>
                </a:cubicBezTo>
                <a:cubicBezTo>
                  <a:pt x="7682169" y="431996"/>
                  <a:pt x="7684025" y="438686"/>
                  <a:pt x="7684025" y="447672"/>
                </a:cubicBezTo>
                <a:cubicBezTo>
                  <a:pt x="7684025" y="457308"/>
                  <a:pt x="7682186" y="464308"/>
                  <a:pt x="7678507" y="468671"/>
                </a:cubicBezTo>
                <a:cubicBezTo>
                  <a:pt x="7674828" y="473033"/>
                  <a:pt x="7670123" y="475214"/>
                  <a:pt x="7664394" y="475214"/>
                </a:cubicBezTo>
                <a:cubicBezTo>
                  <a:pt x="7658729" y="475214"/>
                  <a:pt x="7654024" y="473001"/>
                  <a:pt x="7650280" y="468573"/>
                </a:cubicBezTo>
                <a:cubicBezTo>
                  <a:pt x="7646537" y="464145"/>
                  <a:pt x="7644665" y="457308"/>
                  <a:pt x="7644665" y="448063"/>
                </a:cubicBezTo>
                <a:cubicBezTo>
                  <a:pt x="7644665" y="438947"/>
                  <a:pt x="7646553" y="432159"/>
                  <a:pt x="7650329" y="427699"/>
                </a:cubicBezTo>
                <a:cubicBezTo>
                  <a:pt x="7654106" y="423238"/>
                  <a:pt x="7658892" y="421008"/>
                  <a:pt x="7664687" y="421008"/>
                </a:cubicBezTo>
                <a:close/>
                <a:moveTo>
                  <a:pt x="9989079" y="417199"/>
                </a:moveTo>
                <a:cubicBezTo>
                  <a:pt x="9994549" y="417199"/>
                  <a:pt x="9998960" y="418860"/>
                  <a:pt x="10002313" y="422180"/>
                </a:cubicBezTo>
                <a:cubicBezTo>
                  <a:pt x="10005667" y="425501"/>
                  <a:pt x="10007734" y="431003"/>
                  <a:pt x="10008515" y="438686"/>
                </a:cubicBezTo>
                <a:lnTo>
                  <a:pt x="9969350" y="438686"/>
                </a:lnTo>
                <a:cubicBezTo>
                  <a:pt x="9970001" y="432501"/>
                  <a:pt x="9971533" y="427845"/>
                  <a:pt x="9973941" y="424720"/>
                </a:cubicBezTo>
                <a:cubicBezTo>
                  <a:pt x="9977717" y="419706"/>
                  <a:pt x="9982765" y="417199"/>
                  <a:pt x="9989079" y="417199"/>
                </a:cubicBezTo>
                <a:close/>
                <a:moveTo>
                  <a:pt x="9589029" y="417199"/>
                </a:moveTo>
                <a:cubicBezTo>
                  <a:pt x="9594499" y="417199"/>
                  <a:pt x="9598910" y="418860"/>
                  <a:pt x="9602263" y="422180"/>
                </a:cubicBezTo>
                <a:cubicBezTo>
                  <a:pt x="9605616" y="425501"/>
                  <a:pt x="9607684" y="431003"/>
                  <a:pt x="9608465" y="438686"/>
                </a:cubicBezTo>
                <a:lnTo>
                  <a:pt x="9569300" y="438686"/>
                </a:lnTo>
                <a:cubicBezTo>
                  <a:pt x="9569951" y="432501"/>
                  <a:pt x="9571482" y="427845"/>
                  <a:pt x="9573891" y="424720"/>
                </a:cubicBezTo>
                <a:cubicBezTo>
                  <a:pt x="9577667" y="419706"/>
                  <a:pt x="9582714" y="417199"/>
                  <a:pt x="9589029" y="417199"/>
                </a:cubicBezTo>
                <a:close/>
                <a:moveTo>
                  <a:pt x="8836554" y="417199"/>
                </a:moveTo>
                <a:cubicBezTo>
                  <a:pt x="8842024" y="417199"/>
                  <a:pt x="8846435" y="418860"/>
                  <a:pt x="8849788" y="422180"/>
                </a:cubicBezTo>
                <a:cubicBezTo>
                  <a:pt x="8853142" y="425501"/>
                  <a:pt x="8855209" y="431003"/>
                  <a:pt x="8855990" y="438686"/>
                </a:cubicBezTo>
                <a:lnTo>
                  <a:pt x="8816825" y="438686"/>
                </a:lnTo>
                <a:cubicBezTo>
                  <a:pt x="8817476" y="432501"/>
                  <a:pt x="8819007" y="427845"/>
                  <a:pt x="8821416" y="424720"/>
                </a:cubicBezTo>
                <a:cubicBezTo>
                  <a:pt x="8825192" y="419706"/>
                  <a:pt x="8830238" y="417199"/>
                  <a:pt x="8836554" y="417199"/>
                </a:cubicBezTo>
                <a:close/>
                <a:moveTo>
                  <a:pt x="10840237" y="396005"/>
                </a:moveTo>
                <a:lnTo>
                  <a:pt x="10840237" y="493185"/>
                </a:lnTo>
                <a:cubicBezTo>
                  <a:pt x="10840237" y="500087"/>
                  <a:pt x="10839358" y="504694"/>
                  <a:pt x="10837600" y="507005"/>
                </a:cubicBezTo>
                <a:cubicBezTo>
                  <a:pt x="10835842" y="509317"/>
                  <a:pt x="10833270" y="510473"/>
                  <a:pt x="10829884" y="510473"/>
                </a:cubicBezTo>
                <a:cubicBezTo>
                  <a:pt x="10828386" y="510473"/>
                  <a:pt x="10826042" y="510147"/>
                  <a:pt x="10822852" y="509496"/>
                </a:cubicBezTo>
                <a:lnTo>
                  <a:pt x="10816894" y="538406"/>
                </a:lnTo>
                <a:cubicBezTo>
                  <a:pt x="10828289" y="540685"/>
                  <a:pt x="10837828" y="541824"/>
                  <a:pt x="10845511" y="541824"/>
                </a:cubicBezTo>
                <a:cubicBezTo>
                  <a:pt x="10854822" y="541824"/>
                  <a:pt x="10861984" y="540164"/>
                  <a:pt x="10866998" y="536843"/>
                </a:cubicBezTo>
                <a:cubicBezTo>
                  <a:pt x="10872011" y="533522"/>
                  <a:pt x="10875446" y="529192"/>
                  <a:pt x="10877302" y="523853"/>
                </a:cubicBezTo>
                <a:cubicBezTo>
                  <a:pt x="10879158" y="518514"/>
                  <a:pt x="10880085" y="509431"/>
                  <a:pt x="10880085" y="496604"/>
                </a:cubicBezTo>
                <a:lnTo>
                  <a:pt x="10880085" y="396005"/>
                </a:lnTo>
                <a:close/>
                <a:moveTo>
                  <a:pt x="10066758" y="396005"/>
                </a:moveTo>
                <a:lnTo>
                  <a:pt x="10066758" y="462029"/>
                </a:lnTo>
                <a:cubicBezTo>
                  <a:pt x="10066758" y="475638"/>
                  <a:pt x="10069867" y="485714"/>
                  <a:pt x="10076086" y="492257"/>
                </a:cubicBezTo>
                <a:cubicBezTo>
                  <a:pt x="10082304" y="498801"/>
                  <a:pt x="10090882" y="502073"/>
                  <a:pt x="10101821" y="502073"/>
                </a:cubicBezTo>
                <a:cubicBezTo>
                  <a:pt x="10110025" y="502073"/>
                  <a:pt x="10116944" y="500608"/>
                  <a:pt x="10122576" y="497678"/>
                </a:cubicBezTo>
                <a:cubicBezTo>
                  <a:pt x="10128208" y="494748"/>
                  <a:pt x="10133791" y="489832"/>
                  <a:pt x="10139326" y="482930"/>
                </a:cubicBezTo>
                <a:lnTo>
                  <a:pt x="10139326" y="499729"/>
                </a:lnTo>
                <a:lnTo>
                  <a:pt x="10176440" y="499729"/>
                </a:lnTo>
                <a:lnTo>
                  <a:pt x="10176440" y="396005"/>
                </a:lnTo>
                <a:lnTo>
                  <a:pt x="10136689" y="396005"/>
                </a:lnTo>
                <a:lnTo>
                  <a:pt x="10136689" y="445914"/>
                </a:lnTo>
                <a:cubicBezTo>
                  <a:pt x="10136689" y="455355"/>
                  <a:pt x="10135175" y="461899"/>
                  <a:pt x="10132147" y="465545"/>
                </a:cubicBezTo>
                <a:cubicBezTo>
                  <a:pt x="10129120" y="469191"/>
                  <a:pt x="10125229" y="471015"/>
                  <a:pt x="10120476" y="471015"/>
                </a:cubicBezTo>
                <a:cubicBezTo>
                  <a:pt x="10116113" y="471015"/>
                  <a:pt x="10112728" y="469647"/>
                  <a:pt x="10110318" y="466913"/>
                </a:cubicBezTo>
                <a:cubicBezTo>
                  <a:pt x="10107909" y="464178"/>
                  <a:pt x="10106705" y="459555"/>
                  <a:pt x="10106705" y="453044"/>
                </a:cubicBezTo>
                <a:lnTo>
                  <a:pt x="10106705" y="396005"/>
                </a:lnTo>
                <a:close/>
                <a:moveTo>
                  <a:pt x="9725714" y="396005"/>
                </a:moveTo>
                <a:lnTo>
                  <a:pt x="9725714" y="499729"/>
                </a:lnTo>
                <a:lnTo>
                  <a:pt x="9765465" y="499729"/>
                </a:lnTo>
                <a:lnTo>
                  <a:pt x="9765465" y="396005"/>
                </a:lnTo>
                <a:close/>
                <a:moveTo>
                  <a:pt x="9171408" y="396005"/>
                </a:moveTo>
                <a:lnTo>
                  <a:pt x="9171408" y="462029"/>
                </a:lnTo>
                <a:cubicBezTo>
                  <a:pt x="9171408" y="475638"/>
                  <a:pt x="9174517" y="485714"/>
                  <a:pt x="9180736" y="492257"/>
                </a:cubicBezTo>
                <a:cubicBezTo>
                  <a:pt x="9186954" y="498801"/>
                  <a:pt x="9195532" y="502073"/>
                  <a:pt x="9206471" y="502073"/>
                </a:cubicBezTo>
                <a:cubicBezTo>
                  <a:pt x="9214675" y="502073"/>
                  <a:pt x="9221594" y="500608"/>
                  <a:pt x="9227226" y="497678"/>
                </a:cubicBezTo>
                <a:cubicBezTo>
                  <a:pt x="9232858" y="494748"/>
                  <a:pt x="9238441" y="489832"/>
                  <a:pt x="9243976" y="482930"/>
                </a:cubicBezTo>
                <a:lnTo>
                  <a:pt x="9243976" y="499729"/>
                </a:lnTo>
                <a:lnTo>
                  <a:pt x="9281090" y="499729"/>
                </a:lnTo>
                <a:lnTo>
                  <a:pt x="9281090" y="396005"/>
                </a:lnTo>
                <a:lnTo>
                  <a:pt x="9241339" y="396005"/>
                </a:lnTo>
                <a:lnTo>
                  <a:pt x="9241339" y="445914"/>
                </a:lnTo>
                <a:cubicBezTo>
                  <a:pt x="9241339" y="455355"/>
                  <a:pt x="9239825" y="461899"/>
                  <a:pt x="9236797" y="465545"/>
                </a:cubicBezTo>
                <a:cubicBezTo>
                  <a:pt x="9233770" y="469191"/>
                  <a:pt x="9229879" y="471015"/>
                  <a:pt x="9225126" y="471015"/>
                </a:cubicBezTo>
                <a:cubicBezTo>
                  <a:pt x="9220763" y="471015"/>
                  <a:pt x="9217378" y="469647"/>
                  <a:pt x="9214968" y="466913"/>
                </a:cubicBezTo>
                <a:cubicBezTo>
                  <a:pt x="9212559" y="464178"/>
                  <a:pt x="9211355" y="459555"/>
                  <a:pt x="9211355" y="453044"/>
                </a:cubicBezTo>
                <a:lnTo>
                  <a:pt x="9211355" y="396005"/>
                </a:lnTo>
                <a:close/>
                <a:moveTo>
                  <a:pt x="8179004" y="396005"/>
                </a:moveTo>
                <a:lnTo>
                  <a:pt x="8222140" y="499729"/>
                </a:lnTo>
                <a:lnTo>
                  <a:pt x="8257396" y="499729"/>
                </a:lnTo>
                <a:lnTo>
                  <a:pt x="8301480" y="396005"/>
                </a:lnTo>
                <a:lnTo>
                  <a:pt x="8261366" y="396005"/>
                </a:lnTo>
                <a:lnTo>
                  <a:pt x="8240486" y="461736"/>
                </a:lnTo>
                <a:lnTo>
                  <a:pt x="8220364" y="396005"/>
                </a:lnTo>
                <a:close/>
                <a:moveTo>
                  <a:pt x="7007527" y="396005"/>
                </a:moveTo>
                <a:lnTo>
                  <a:pt x="7045988" y="499729"/>
                </a:lnTo>
                <a:lnTo>
                  <a:pt x="7081521" y="499729"/>
                </a:lnTo>
                <a:lnTo>
                  <a:pt x="7101826" y="437319"/>
                </a:lnTo>
                <a:lnTo>
                  <a:pt x="7122835" y="499729"/>
                </a:lnTo>
                <a:lnTo>
                  <a:pt x="7158209" y="499729"/>
                </a:lnTo>
                <a:lnTo>
                  <a:pt x="7196417" y="396005"/>
                </a:lnTo>
                <a:lnTo>
                  <a:pt x="7158218" y="396005"/>
                </a:lnTo>
                <a:lnTo>
                  <a:pt x="7141492" y="461475"/>
                </a:lnTo>
                <a:lnTo>
                  <a:pt x="7119557" y="396005"/>
                </a:lnTo>
                <a:lnTo>
                  <a:pt x="7083635" y="396005"/>
                </a:lnTo>
                <a:lnTo>
                  <a:pt x="7062592" y="461310"/>
                </a:lnTo>
                <a:lnTo>
                  <a:pt x="7045964" y="396005"/>
                </a:lnTo>
                <a:close/>
                <a:moveTo>
                  <a:pt x="6817027" y="396005"/>
                </a:moveTo>
                <a:lnTo>
                  <a:pt x="6855488" y="499729"/>
                </a:lnTo>
                <a:lnTo>
                  <a:pt x="6891021" y="499729"/>
                </a:lnTo>
                <a:lnTo>
                  <a:pt x="6911326" y="437319"/>
                </a:lnTo>
                <a:lnTo>
                  <a:pt x="6932335" y="499729"/>
                </a:lnTo>
                <a:lnTo>
                  <a:pt x="6967709" y="499729"/>
                </a:lnTo>
                <a:lnTo>
                  <a:pt x="7005917" y="396005"/>
                </a:lnTo>
                <a:lnTo>
                  <a:pt x="6967718" y="396005"/>
                </a:lnTo>
                <a:lnTo>
                  <a:pt x="6950992" y="461475"/>
                </a:lnTo>
                <a:lnTo>
                  <a:pt x="6929057" y="396005"/>
                </a:lnTo>
                <a:lnTo>
                  <a:pt x="6893135" y="396005"/>
                </a:lnTo>
                <a:lnTo>
                  <a:pt x="6872092" y="461310"/>
                </a:lnTo>
                <a:lnTo>
                  <a:pt x="6855464" y="396005"/>
                </a:lnTo>
                <a:close/>
                <a:moveTo>
                  <a:pt x="6626527" y="396005"/>
                </a:moveTo>
                <a:lnTo>
                  <a:pt x="6664988" y="499729"/>
                </a:lnTo>
                <a:lnTo>
                  <a:pt x="6700522" y="499729"/>
                </a:lnTo>
                <a:lnTo>
                  <a:pt x="6720826" y="437319"/>
                </a:lnTo>
                <a:lnTo>
                  <a:pt x="6741835" y="499729"/>
                </a:lnTo>
                <a:lnTo>
                  <a:pt x="6777209" y="499729"/>
                </a:lnTo>
                <a:lnTo>
                  <a:pt x="6815417" y="396005"/>
                </a:lnTo>
                <a:lnTo>
                  <a:pt x="6777219" y="396005"/>
                </a:lnTo>
                <a:lnTo>
                  <a:pt x="6760493" y="461475"/>
                </a:lnTo>
                <a:lnTo>
                  <a:pt x="6738557" y="396005"/>
                </a:lnTo>
                <a:lnTo>
                  <a:pt x="6702635" y="396005"/>
                </a:lnTo>
                <a:lnTo>
                  <a:pt x="6681592" y="461310"/>
                </a:lnTo>
                <a:lnTo>
                  <a:pt x="6664964" y="396005"/>
                </a:lnTo>
                <a:close/>
                <a:moveTo>
                  <a:pt x="6457272" y="396005"/>
                </a:moveTo>
                <a:lnTo>
                  <a:pt x="6457272" y="435854"/>
                </a:lnTo>
                <a:lnTo>
                  <a:pt x="6499758" y="435854"/>
                </a:lnTo>
                <a:lnTo>
                  <a:pt x="6499758" y="396005"/>
                </a:lnTo>
                <a:close/>
                <a:moveTo>
                  <a:pt x="5533347" y="396005"/>
                </a:moveTo>
                <a:lnTo>
                  <a:pt x="5533347" y="435854"/>
                </a:lnTo>
                <a:lnTo>
                  <a:pt x="5575833" y="435854"/>
                </a:lnTo>
                <a:lnTo>
                  <a:pt x="5575833" y="396005"/>
                </a:lnTo>
                <a:close/>
                <a:moveTo>
                  <a:pt x="11237045" y="393661"/>
                </a:moveTo>
                <a:cubicBezTo>
                  <a:pt x="11228906" y="393661"/>
                  <a:pt x="11222004" y="395142"/>
                  <a:pt x="11216339" y="398105"/>
                </a:cubicBezTo>
                <a:cubicBezTo>
                  <a:pt x="11210675" y="401068"/>
                  <a:pt x="11205075" y="406000"/>
                  <a:pt x="11199540" y="412902"/>
                </a:cubicBezTo>
                <a:lnTo>
                  <a:pt x="11199540" y="396005"/>
                </a:lnTo>
                <a:lnTo>
                  <a:pt x="11162524" y="396005"/>
                </a:lnTo>
                <a:lnTo>
                  <a:pt x="11162524" y="499729"/>
                </a:lnTo>
                <a:lnTo>
                  <a:pt x="11202275" y="499729"/>
                </a:lnTo>
                <a:lnTo>
                  <a:pt x="11202275" y="449918"/>
                </a:lnTo>
                <a:cubicBezTo>
                  <a:pt x="11202275" y="440477"/>
                  <a:pt x="11203773" y="433933"/>
                  <a:pt x="11206768" y="430287"/>
                </a:cubicBezTo>
                <a:cubicBezTo>
                  <a:pt x="11209763" y="426641"/>
                  <a:pt x="11213670" y="424817"/>
                  <a:pt x="11218488" y="424817"/>
                </a:cubicBezTo>
                <a:cubicBezTo>
                  <a:pt x="11222851" y="424817"/>
                  <a:pt x="11226236" y="426168"/>
                  <a:pt x="11228646" y="428871"/>
                </a:cubicBezTo>
                <a:cubicBezTo>
                  <a:pt x="11231055" y="431573"/>
                  <a:pt x="11232259" y="436180"/>
                  <a:pt x="11232259" y="442691"/>
                </a:cubicBezTo>
                <a:lnTo>
                  <a:pt x="11232259" y="499729"/>
                </a:lnTo>
                <a:lnTo>
                  <a:pt x="11272206" y="499729"/>
                </a:lnTo>
                <a:lnTo>
                  <a:pt x="11272206" y="433803"/>
                </a:lnTo>
                <a:cubicBezTo>
                  <a:pt x="11272206" y="420129"/>
                  <a:pt x="11269097" y="410021"/>
                  <a:pt x="11262878" y="403477"/>
                </a:cubicBezTo>
                <a:cubicBezTo>
                  <a:pt x="11256660" y="396933"/>
                  <a:pt x="11248049" y="393661"/>
                  <a:pt x="11237045" y="393661"/>
                </a:cubicBezTo>
                <a:close/>
                <a:moveTo>
                  <a:pt x="11083575" y="393661"/>
                </a:moveTo>
                <a:cubicBezTo>
                  <a:pt x="11065409" y="393661"/>
                  <a:pt x="11050987" y="398789"/>
                  <a:pt x="11040308" y="409044"/>
                </a:cubicBezTo>
                <a:cubicBezTo>
                  <a:pt x="11029630" y="419299"/>
                  <a:pt x="11024291" y="432338"/>
                  <a:pt x="11024291" y="448160"/>
                </a:cubicBezTo>
                <a:cubicBezTo>
                  <a:pt x="11024291" y="465155"/>
                  <a:pt x="11030606" y="478893"/>
                  <a:pt x="11043238" y="489376"/>
                </a:cubicBezTo>
                <a:cubicBezTo>
                  <a:pt x="11053526" y="497841"/>
                  <a:pt x="11067004" y="502073"/>
                  <a:pt x="11083673" y="502073"/>
                </a:cubicBezTo>
                <a:cubicBezTo>
                  <a:pt x="11102360" y="502073"/>
                  <a:pt x="11116994" y="496978"/>
                  <a:pt x="11127575" y="486788"/>
                </a:cubicBezTo>
                <a:cubicBezTo>
                  <a:pt x="11138156" y="476598"/>
                  <a:pt x="11143446" y="463527"/>
                  <a:pt x="11143446" y="447574"/>
                </a:cubicBezTo>
                <a:cubicBezTo>
                  <a:pt x="11143446" y="433380"/>
                  <a:pt x="11139181" y="421432"/>
                  <a:pt x="11130652" y="411730"/>
                </a:cubicBezTo>
                <a:cubicBezTo>
                  <a:pt x="11120038" y="399684"/>
                  <a:pt x="11104346" y="393661"/>
                  <a:pt x="11083575" y="393661"/>
                </a:cubicBezTo>
                <a:close/>
                <a:moveTo>
                  <a:pt x="10953109" y="393661"/>
                </a:moveTo>
                <a:cubicBezTo>
                  <a:pt x="10941389" y="393661"/>
                  <a:pt x="10932045" y="394881"/>
                  <a:pt x="10925078" y="397320"/>
                </a:cubicBezTo>
                <a:cubicBezTo>
                  <a:pt x="10918111" y="399759"/>
                  <a:pt x="10912642" y="403450"/>
                  <a:pt x="10908670" y="408394"/>
                </a:cubicBezTo>
                <a:cubicBezTo>
                  <a:pt x="10904698" y="413337"/>
                  <a:pt x="10902712" y="419224"/>
                  <a:pt x="10902712" y="426055"/>
                </a:cubicBezTo>
                <a:cubicBezTo>
                  <a:pt x="10902712" y="432300"/>
                  <a:pt x="10904551" y="437861"/>
                  <a:pt x="10908230" y="442740"/>
                </a:cubicBezTo>
                <a:cubicBezTo>
                  <a:pt x="10911909" y="447618"/>
                  <a:pt x="10916434" y="451082"/>
                  <a:pt x="10921806" y="453131"/>
                </a:cubicBezTo>
                <a:cubicBezTo>
                  <a:pt x="10927178" y="455180"/>
                  <a:pt x="10936766" y="457407"/>
                  <a:pt x="10950569" y="459813"/>
                </a:cubicBezTo>
                <a:cubicBezTo>
                  <a:pt x="10959815" y="461439"/>
                  <a:pt x="10965513" y="462804"/>
                  <a:pt x="10967661" y="463909"/>
                </a:cubicBezTo>
                <a:cubicBezTo>
                  <a:pt x="10970657" y="465470"/>
                  <a:pt x="10972154" y="467681"/>
                  <a:pt x="10972154" y="470542"/>
                </a:cubicBezTo>
                <a:cubicBezTo>
                  <a:pt x="10972154" y="473077"/>
                  <a:pt x="10971015" y="475189"/>
                  <a:pt x="10968736" y="476879"/>
                </a:cubicBezTo>
                <a:cubicBezTo>
                  <a:pt x="10965806" y="479155"/>
                  <a:pt x="10961671" y="480293"/>
                  <a:pt x="10956332" y="480293"/>
                </a:cubicBezTo>
                <a:cubicBezTo>
                  <a:pt x="10951448" y="480293"/>
                  <a:pt x="10947542" y="479284"/>
                  <a:pt x="10944612" y="477265"/>
                </a:cubicBezTo>
                <a:cubicBezTo>
                  <a:pt x="10941682" y="475247"/>
                  <a:pt x="10939403" y="471894"/>
                  <a:pt x="10937775" y="467206"/>
                </a:cubicBezTo>
                <a:lnTo>
                  <a:pt x="10898317" y="470917"/>
                </a:lnTo>
                <a:cubicBezTo>
                  <a:pt x="10900596" y="480879"/>
                  <a:pt x="10905756" y="488562"/>
                  <a:pt x="10913797" y="493967"/>
                </a:cubicBezTo>
                <a:cubicBezTo>
                  <a:pt x="10921839" y="499371"/>
                  <a:pt x="10935333" y="502073"/>
                  <a:pt x="10954281" y="502073"/>
                </a:cubicBezTo>
                <a:cubicBezTo>
                  <a:pt x="10967694" y="502073"/>
                  <a:pt x="10978291" y="500398"/>
                  <a:pt x="10986072" y="497049"/>
                </a:cubicBezTo>
                <a:cubicBezTo>
                  <a:pt x="10993853" y="493699"/>
                  <a:pt x="10999550" y="489194"/>
                  <a:pt x="11003164" y="483535"/>
                </a:cubicBezTo>
                <a:cubicBezTo>
                  <a:pt x="11006778" y="477876"/>
                  <a:pt x="11008585" y="472054"/>
                  <a:pt x="11008585" y="466070"/>
                </a:cubicBezTo>
                <a:cubicBezTo>
                  <a:pt x="11008585" y="460151"/>
                  <a:pt x="11006875" y="454720"/>
                  <a:pt x="11003457" y="449776"/>
                </a:cubicBezTo>
                <a:cubicBezTo>
                  <a:pt x="11000039" y="444833"/>
                  <a:pt x="10995106" y="441028"/>
                  <a:pt x="10988660" y="438361"/>
                </a:cubicBezTo>
                <a:cubicBezTo>
                  <a:pt x="10982214" y="435693"/>
                  <a:pt x="10972382" y="433612"/>
                  <a:pt x="10959164" y="432117"/>
                </a:cubicBezTo>
                <a:cubicBezTo>
                  <a:pt x="10950439" y="431076"/>
                  <a:pt x="10944774" y="429905"/>
                  <a:pt x="10942170" y="428605"/>
                </a:cubicBezTo>
                <a:cubicBezTo>
                  <a:pt x="10939566" y="427305"/>
                  <a:pt x="10938263" y="425387"/>
                  <a:pt x="10938263" y="422852"/>
                </a:cubicBezTo>
                <a:cubicBezTo>
                  <a:pt x="10938263" y="420576"/>
                  <a:pt x="10939289" y="418642"/>
                  <a:pt x="10941340" y="417049"/>
                </a:cubicBezTo>
                <a:cubicBezTo>
                  <a:pt x="10943391" y="415456"/>
                  <a:pt x="10946663" y="414660"/>
                  <a:pt x="10951155" y="414660"/>
                </a:cubicBezTo>
                <a:cubicBezTo>
                  <a:pt x="10955583" y="414660"/>
                  <a:pt x="10959360" y="415702"/>
                  <a:pt x="10962485" y="417785"/>
                </a:cubicBezTo>
                <a:cubicBezTo>
                  <a:pt x="10964764" y="419348"/>
                  <a:pt x="10966392" y="421790"/>
                  <a:pt x="10967368" y="425110"/>
                </a:cubicBezTo>
                <a:lnTo>
                  <a:pt x="11005068" y="421399"/>
                </a:lnTo>
                <a:cubicBezTo>
                  <a:pt x="11002464" y="414627"/>
                  <a:pt x="10999192" y="409256"/>
                  <a:pt x="10995253" y="405284"/>
                </a:cubicBezTo>
                <a:cubicBezTo>
                  <a:pt x="10991314" y="401312"/>
                  <a:pt x="10986398" y="398382"/>
                  <a:pt x="10980505" y="396494"/>
                </a:cubicBezTo>
                <a:cubicBezTo>
                  <a:pt x="10974612" y="394605"/>
                  <a:pt x="10965480" y="393661"/>
                  <a:pt x="10953109" y="393661"/>
                </a:cubicBezTo>
                <a:close/>
                <a:moveTo>
                  <a:pt x="10570295" y="393661"/>
                </a:moveTo>
                <a:cubicBezTo>
                  <a:pt x="10562156" y="393661"/>
                  <a:pt x="10555254" y="395142"/>
                  <a:pt x="10549589" y="398105"/>
                </a:cubicBezTo>
                <a:cubicBezTo>
                  <a:pt x="10543925" y="401068"/>
                  <a:pt x="10538325" y="406000"/>
                  <a:pt x="10532790" y="412902"/>
                </a:cubicBezTo>
                <a:lnTo>
                  <a:pt x="10532790" y="396005"/>
                </a:lnTo>
                <a:lnTo>
                  <a:pt x="10495774" y="396005"/>
                </a:lnTo>
                <a:lnTo>
                  <a:pt x="10495774" y="499729"/>
                </a:lnTo>
                <a:lnTo>
                  <a:pt x="10535525" y="499729"/>
                </a:lnTo>
                <a:lnTo>
                  <a:pt x="10535525" y="449918"/>
                </a:lnTo>
                <a:cubicBezTo>
                  <a:pt x="10535525" y="440477"/>
                  <a:pt x="10537023" y="433933"/>
                  <a:pt x="10540018" y="430287"/>
                </a:cubicBezTo>
                <a:cubicBezTo>
                  <a:pt x="10543013" y="426641"/>
                  <a:pt x="10546920" y="424817"/>
                  <a:pt x="10551738" y="424817"/>
                </a:cubicBezTo>
                <a:cubicBezTo>
                  <a:pt x="10556101" y="424817"/>
                  <a:pt x="10559486" y="426168"/>
                  <a:pt x="10561896" y="428871"/>
                </a:cubicBezTo>
                <a:cubicBezTo>
                  <a:pt x="10564305" y="431573"/>
                  <a:pt x="10565509" y="436180"/>
                  <a:pt x="10565509" y="442691"/>
                </a:cubicBezTo>
                <a:lnTo>
                  <a:pt x="10565509" y="499729"/>
                </a:lnTo>
                <a:lnTo>
                  <a:pt x="10605456" y="499729"/>
                </a:lnTo>
                <a:lnTo>
                  <a:pt x="10605456" y="433803"/>
                </a:lnTo>
                <a:cubicBezTo>
                  <a:pt x="10605456" y="420129"/>
                  <a:pt x="10602347" y="410021"/>
                  <a:pt x="10596128" y="403477"/>
                </a:cubicBezTo>
                <a:cubicBezTo>
                  <a:pt x="10589910" y="396933"/>
                  <a:pt x="10581299" y="393661"/>
                  <a:pt x="10570295" y="393661"/>
                </a:cubicBezTo>
                <a:close/>
                <a:moveTo>
                  <a:pt x="10418095" y="393661"/>
                </a:moveTo>
                <a:cubicBezTo>
                  <a:pt x="10405984" y="393661"/>
                  <a:pt x="10396054" y="395255"/>
                  <a:pt x="10388306" y="398442"/>
                </a:cubicBezTo>
                <a:cubicBezTo>
                  <a:pt x="10383423" y="400459"/>
                  <a:pt x="10378670" y="403533"/>
                  <a:pt x="10374047" y="407664"/>
                </a:cubicBezTo>
                <a:cubicBezTo>
                  <a:pt x="10369424" y="411795"/>
                  <a:pt x="10365777" y="416462"/>
                  <a:pt x="10363108" y="421666"/>
                </a:cubicBezTo>
                <a:cubicBezTo>
                  <a:pt x="10359461" y="428757"/>
                  <a:pt x="10357638" y="437637"/>
                  <a:pt x="10357638" y="448307"/>
                </a:cubicBezTo>
                <a:cubicBezTo>
                  <a:pt x="10357638" y="458520"/>
                  <a:pt x="10359136" y="466717"/>
                  <a:pt x="10362131" y="472897"/>
                </a:cubicBezTo>
                <a:cubicBezTo>
                  <a:pt x="10365126" y="479077"/>
                  <a:pt x="10369261" y="484460"/>
                  <a:pt x="10374535" y="489047"/>
                </a:cubicBezTo>
                <a:cubicBezTo>
                  <a:pt x="10379809" y="493633"/>
                  <a:pt x="10386109" y="496951"/>
                  <a:pt x="10393434" y="499000"/>
                </a:cubicBezTo>
                <a:cubicBezTo>
                  <a:pt x="10400759" y="501049"/>
                  <a:pt x="10409923" y="502073"/>
                  <a:pt x="10420927" y="502073"/>
                </a:cubicBezTo>
                <a:cubicBezTo>
                  <a:pt x="10432322" y="502073"/>
                  <a:pt x="10441714" y="500478"/>
                  <a:pt x="10449105" y="497287"/>
                </a:cubicBezTo>
                <a:cubicBezTo>
                  <a:pt x="10456495" y="494097"/>
                  <a:pt x="10462567" y="489620"/>
                  <a:pt x="10467320" y="483858"/>
                </a:cubicBezTo>
                <a:cubicBezTo>
                  <a:pt x="10472073" y="478096"/>
                  <a:pt x="10475492" y="471275"/>
                  <a:pt x="10477575" y="463396"/>
                </a:cubicBezTo>
                <a:lnTo>
                  <a:pt x="10439777" y="459099"/>
                </a:lnTo>
                <a:cubicBezTo>
                  <a:pt x="10438019" y="464634"/>
                  <a:pt x="10435366" y="468736"/>
                  <a:pt x="10431817" y="471405"/>
                </a:cubicBezTo>
                <a:cubicBezTo>
                  <a:pt x="10428269" y="474075"/>
                  <a:pt x="10423890" y="475410"/>
                  <a:pt x="10418681" y="475410"/>
                </a:cubicBezTo>
                <a:cubicBezTo>
                  <a:pt x="10412430" y="475410"/>
                  <a:pt x="10407286" y="473200"/>
                  <a:pt x="10403249" y="468780"/>
                </a:cubicBezTo>
                <a:cubicBezTo>
                  <a:pt x="10399212" y="464361"/>
                  <a:pt x="10397194" y="457894"/>
                  <a:pt x="10397194" y="449380"/>
                </a:cubicBezTo>
                <a:cubicBezTo>
                  <a:pt x="10397194" y="439824"/>
                  <a:pt x="10399229" y="432691"/>
                  <a:pt x="10403298" y="427979"/>
                </a:cubicBezTo>
                <a:cubicBezTo>
                  <a:pt x="10407368" y="423267"/>
                  <a:pt x="10412691" y="420911"/>
                  <a:pt x="10419267" y="420911"/>
                </a:cubicBezTo>
                <a:cubicBezTo>
                  <a:pt x="10424476" y="420911"/>
                  <a:pt x="10428627" y="422034"/>
                  <a:pt x="10431720" y="424280"/>
                </a:cubicBezTo>
                <a:cubicBezTo>
                  <a:pt x="10434813" y="426527"/>
                  <a:pt x="10436945" y="429864"/>
                  <a:pt x="10438117" y="434291"/>
                </a:cubicBezTo>
                <a:lnTo>
                  <a:pt x="10475524" y="429310"/>
                </a:lnTo>
                <a:cubicBezTo>
                  <a:pt x="10471943" y="417655"/>
                  <a:pt x="10465708" y="408800"/>
                  <a:pt x="10456821" y="402744"/>
                </a:cubicBezTo>
                <a:cubicBezTo>
                  <a:pt x="10447933" y="396689"/>
                  <a:pt x="10435024" y="393661"/>
                  <a:pt x="10418095" y="393661"/>
                </a:cubicBezTo>
                <a:close/>
                <a:moveTo>
                  <a:pt x="10339500" y="393661"/>
                </a:moveTo>
                <a:cubicBezTo>
                  <a:pt x="10333900" y="393661"/>
                  <a:pt x="10329196" y="395045"/>
                  <a:pt x="10325387" y="397812"/>
                </a:cubicBezTo>
                <a:cubicBezTo>
                  <a:pt x="10321578" y="400579"/>
                  <a:pt x="10317883" y="405642"/>
                  <a:pt x="10314301" y="413000"/>
                </a:cubicBezTo>
                <a:lnTo>
                  <a:pt x="10314301" y="396005"/>
                </a:lnTo>
                <a:lnTo>
                  <a:pt x="10277090" y="396005"/>
                </a:lnTo>
                <a:lnTo>
                  <a:pt x="10277090" y="499729"/>
                </a:lnTo>
                <a:lnTo>
                  <a:pt x="10317036" y="499729"/>
                </a:lnTo>
                <a:lnTo>
                  <a:pt x="10317036" y="464959"/>
                </a:lnTo>
                <a:cubicBezTo>
                  <a:pt x="10317036" y="448356"/>
                  <a:pt x="10319087" y="437026"/>
                  <a:pt x="10323189" y="430971"/>
                </a:cubicBezTo>
                <a:cubicBezTo>
                  <a:pt x="10326054" y="426673"/>
                  <a:pt x="10330091" y="424524"/>
                  <a:pt x="10335300" y="424524"/>
                </a:cubicBezTo>
                <a:cubicBezTo>
                  <a:pt x="10338035" y="424524"/>
                  <a:pt x="10341746" y="425501"/>
                  <a:pt x="10346434" y="427454"/>
                </a:cubicBezTo>
                <a:lnTo>
                  <a:pt x="10358740" y="399131"/>
                </a:lnTo>
                <a:cubicBezTo>
                  <a:pt x="10351773" y="395484"/>
                  <a:pt x="10345360" y="393661"/>
                  <a:pt x="10339500" y="393661"/>
                </a:cubicBezTo>
                <a:close/>
                <a:moveTo>
                  <a:pt x="9987419" y="393661"/>
                </a:moveTo>
                <a:cubicBezTo>
                  <a:pt x="9969122" y="393661"/>
                  <a:pt x="9954783" y="398675"/>
                  <a:pt x="9944396" y="408702"/>
                </a:cubicBezTo>
                <a:cubicBezTo>
                  <a:pt x="9934011" y="418729"/>
                  <a:pt x="9928818" y="431850"/>
                  <a:pt x="9928818" y="448063"/>
                </a:cubicBezTo>
                <a:cubicBezTo>
                  <a:pt x="9928818" y="459457"/>
                  <a:pt x="9931406" y="469371"/>
                  <a:pt x="9936583" y="477803"/>
                </a:cubicBezTo>
                <a:cubicBezTo>
                  <a:pt x="9941759" y="486235"/>
                  <a:pt x="9948288" y="492388"/>
                  <a:pt x="9956165" y="496262"/>
                </a:cubicBezTo>
                <a:cubicBezTo>
                  <a:pt x="9964044" y="500136"/>
                  <a:pt x="9974853" y="502073"/>
                  <a:pt x="9988591" y="502073"/>
                </a:cubicBezTo>
                <a:cubicBezTo>
                  <a:pt x="10004413" y="502073"/>
                  <a:pt x="10016558" y="499811"/>
                  <a:pt x="10025021" y="495285"/>
                </a:cubicBezTo>
                <a:cubicBezTo>
                  <a:pt x="10033486" y="490760"/>
                  <a:pt x="10040713" y="483288"/>
                  <a:pt x="10046704" y="472870"/>
                </a:cubicBezTo>
                <a:lnTo>
                  <a:pt x="10007539" y="469257"/>
                </a:lnTo>
                <a:cubicBezTo>
                  <a:pt x="10005064" y="472382"/>
                  <a:pt x="10002753" y="474563"/>
                  <a:pt x="10000604" y="475800"/>
                </a:cubicBezTo>
                <a:cubicBezTo>
                  <a:pt x="9997088" y="477754"/>
                  <a:pt x="9993377" y="478730"/>
                  <a:pt x="9989470" y="478730"/>
                </a:cubicBezTo>
                <a:cubicBezTo>
                  <a:pt x="9983284" y="478730"/>
                  <a:pt x="9978272" y="476484"/>
                  <a:pt x="9974429" y="471991"/>
                </a:cubicBezTo>
                <a:cubicBezTo>
                  <a:pt x="9971694" y="468866"/>
                  <a:pt x="9969970" y="464113"/>
                  <a:pt x="9969253" y="457732"/>
                </a:cubicBezTo>
                <a:lnTo>
                  <a:pt x="10048950" y="457732"/>
                </a:lnTo>
                <a:lnTo>
                  <a:pt x="10048950" y="453239"/>
                </a:lnTo>
                <a:cubicBezTo>
                  <a:pt x="10048950" y="439565"/>
                  <a:pt x="10046704" y="428464"/>
                  <a:pt x="10042211" y="419934"/>
                </a:cubicBezTo>
                <a:cubicBezTo>
                  <a:pt x="10037718" y="411404"/>
                  <a:pt x="10031174" y="404893"/>
                  <a:pt x="10022580" y="400400"/>
                </a:cubicBezTo>
                <a:cubicBezTo>
                  <a:pt x="10013985" y="395908"/>
                  <a:pt x="10002265" y="393661"/>
                  <a:pt x="9987419" y="393661"/>
                </a:cubicBezTo>
                <a:close/>
                <a:moveTo>
                  <a:pt x="9842786" y="393661"/>
                </a:moveTo>
                <a:cubicBezTo>
                  <a:pt x="9835363" y="393661"/>
                  <a:pt x="9828461" y="394215"/>
                  <a:pt x="9822080" y="395322"/>
                </a:cubicBezTo>
                <a:cubicBezTo>
                  <a:pt x="9815699" y="396428"/>
                  <a:pt x="9810686" y="397991"/>
                  <a:pt x="9807039" y="400010"/>
                </a:cubicBezTo>
                <a:cubicBezTo>
                  <a:pt x="9801961" y="402809"/>
                  <a:pt x="9798070" y="406114"/>
                  <a:pt x="9795368" y="409923"/>
                </a:cubicBezTo>
                <a:cubicBezTo>
                  <a:pt x="9792666" y="413732"/>
                  <a:pt x="9790598" y="418957"/>
                  <a:pt x="9789166" y="425599"/>
                </a:cubicBezTo>
                <a:lnTo>
                  <a:pt x="9827159" y="429603"/>
                </a:lnTo>
                <a:cubicBezTo>
                  <a:pt x="9828722" y="425110"/>
                  <a:pt x="9830773" y="422050"/>
                  <a:pt x="9833312" y="420422"/>
                </a:cubicBezTo>
                <a:cubicBezTo>
                  <a:pt x="9836568" y="418339"/>
                  <a:pt x="9841451" y="417297"/>
                  <a:pt x="9847962" y="417297"/>
                </a:cubicBezTo>
                <a:cubicBezTo>
                  <a:pt x="9853041" y="417297"/>
                  <a:pt x="9856590" y="418274"/>
                  <a:pt x="9858608" y="420227"/>
                </a:cubicBezTo>
                <a:cubicBezTo>
                  <a:pt x="9860627" y="422180"/>
                  <a:pt x="9861636" y="425599"/>
                  <a:pt x="9861636" y="430482"/>
                </a:cubicBezTo>
                <a:cubicBezTo>
                  <a:pt x="9856687" y="432436"/>
                  <a:pt x="9851999" y="434015"/>
                  <a:pt x="9847572" y="435219"/>
                </a:cubicBezTo>
                <a:cubicBezTo>
                  <a:pt x="9843144" y="436424"/>
                  <a:pt x="9833475" y="438524"/>
                  <a:pt x="9818564" y="441519"/>
                </a:cubicBezTo>
                <a:cubicBezTo>
                  <a:pt x="9806128" y="443993"/>
                  <a:pt x="9797598" y="447770"/>
                  <a:pt x="9792975" y="452848"/>
                </a:cubicBezTo>
                <a:cubicBezTo>
                  <a:pt x="9788352" y="457927"/>
                  <a:pt x="9786041" y="464406"/>
                  <a:pt x="9786041" y="472284"/>
                </a:cubicBezTo>
                <a:cubicBezTo>
                  <a:pt x="9786041" y="480684"/>
                  <a:pt x="9789247" y="487748"/>
                  <a:pt x="9795661" y="493478"/>
                </a:cubicBezTo>
                <a:cubicBezTo>
                  <a:pt x="9802074" y="499208"/>
                  <a:pt x="9811467" y="502073"/>
                  <a:pt x="9823838" y="502073"/>
                </a:cubicBezTo>
                <a:cubicBezTo>
                  <a:pt x="9833149" y="502073"/>
                  <a:pt x="9841321" y="500641"/>
                  <a:pt x="9848353" y="497776"/>
                </a:cubicBezTo>
                <a:cubicBezTo>
                  <a:pt x="9853497" y="495627"/>
                  <a:pt x="9858673" y="492046"/>
                  <a:pt x="9863882" y="487032"/>
                </a:cubicBezTo>
                <a:cubicBezTo>
                  <a:pt x="9864338" y="490027"/>
                  <a:pt x="9864794" y="492225"/>
                  <a:pt x="9865250" y="493625"/>
                </a:cubicBezTo>
                <a:cubicBezTo>
                  <a:pt x="9865705" y="495025"/>
                  <a:pt x="9866682" y="497060"/>
                  <a:pt x="9868180" y="499729"/>
                </a:cubicBezTo>
                <a:lnTo>
                  <a:pt x="9905489" y="499729"/>
                </a:lnTo>
                <a:cubicBezTo>
                  <a:pt x="9903405" y="495432"/>
                  <a:pt x="9902054" y="491899"/>
                  <a:pt x="9901436" y="489132"/>
                </a:cubicBezTo>
                <a:cubicBezTo>
                  <a:pt x="9900817" y="486365"/>
                  <a:pt x="9900508" y="482539"/>
                  <a:pt x="9900508" y="477656"/>
                </a:cubicBezTo>
                <a:lnTo>
                  <a:pt x="9900508" y="431850"/>
                </a:lnTo>
                <a:cubicBezTo>
                  <a:pt x="9900508" y="426966"/>
                  <a:pt x="9899531" y="421839"/>
                  <a:pt x="9897578" y="416467"/>
                </a:cubicBezTo>
                <a:cubicBezTo>
                  <a:pt x="9895625" y="411095"/>
                  <a:pt x="9892955" y="406944"/>
                  <a:pt x="9889569" y="404014"/>
                </a:cubicBezTo>
                <a:cubicBezTo>
                  <a:pt x="9884751" y="399782"/>
                  <a:pt x="9878728" y="396998"/>
                  <a:pt x="9871500" y="395663"/>
                </a:cubicBezTo>
                <a:cubicBezTo>
                  <a:pt x="9864273" y="394329"/>
                  <a:pt x="9854701" y="393661"/>
                  <a:pt x="9842786" y="393661"/>
                </a:cubicBezTo>
                <a:close/>
                <a:moveTo>
                  <a:pt x="9587369" y="393661"/>
                </a:moveTo>
                <a:cubicBezTo>
                  <a:pt x="9569072" y="393661"/>
                  <a:pt x="9554732" y="398675"/>
                  <a:pt x="9544346" y="408702"/>
                </a:cubicBezTo>
                <a:cubicBezTo>
                  <a:pt x="9533961" y="418729"/>
                  <a:pt x="9528768" y="431850"/>
                  <a:pt x="9528768" y="448063"/>
                </a:cubicBezTo>
                <a:cubicBezTo>
                  <a:pt x="9528768" y="459457"/>
                  <a:pt x="9531356" y="469371"/>
                  <a:pt x="9536533" y="477803"/>
                </a:cubicBezTo>
                <a:cubicBezTo>
                  <a:pt x="9541709" y="486235"/>
                  <a:pt x="9548237" y="492388"/>
                  <a:pt x="9556115" y="496262"/>
                </a:cubicBezTo>
                <a:cubicBezTo>
                  <a:pt x="9563994" y="500136"/>
                  <a:pt x="9574803" y="502073"/>
                  <a:pt x="9588541" y="502073"/>
                </a:cubicBezTo>
                <a:cubicBezTo>
                  <a:pt x="9604363" y="502073"/>
                  <a:pt x="9616507" y="499811"/>
                  <a:pt x="9624971" y="495285"/>
                </a:cubicBezTo>
                <a:cubicBezTo>
                  <a:pt x="9633436" y="490760"/>
                  <a:pt x="9640663" y="483288"/>
                  <a:pt x="9646654" y="472870"/>
                </a:cubicBezTo>
                <a:lnTo>
                  <a:pt x="9607489" y="469257"/>
                </a:lnTo>
                <a:cubicBezTo>
                  <a:pt x="9605014" y="472382"/>
                  <a:pt x="9602703" y="474563"/>
                  <a:pt x="9600554" y="475800"/>
                </a:cubicBezTo>
                <a:cubicBezTo>
                  <a:pt x="9597038" y="477754"/>
                  <a:pt x="9593327" y="478730"/>
                  <a:pt x="9589420" y="478730"/>
                </a:cubicBezTo>
                <a:cubicBezTo>
                  <a:pt x="9583234" y="478730"/>
                  <a:pt x="9578221" y="476484"/>
                  <a:pt x="9574379" y="471991"/>
                </a:cubicBezTo>
                <a:cubicBezTo>
                  <a:pt x="9571644" y="468866"/>
                  <a:pt x="9569919" y="464113"/>
                  <a:pt x="9569203" y="457732"/>
                </a:cubicBezTo>
                <a:lnTo>
                  <a:pt x="9648900" y="457732"/>
                </a:lnTo>
                <a:lnTo>
                  <a:pt x="9648900" y="453239"/>
                </a:lnTo>
                <a:cubicBezTo>
                  <a:pt x="9648900" y="439565"/>
                  <a:pt x="9646654" y="428464"/>
                  <a:pt x="9642161" y="419934"/>
                </a:cubicBezTo>
                <a:cubicBezTo>
                  <a:pt x="9637668" y="411404"/>
                  <a:pt x="9631124" y="404893"/>
                  <a:pt x="9622530" y="400400"/>
                </a:cubicBezTo>
                <a:cubicBezTo>
                  <a:pt x="9613935" y="395908"/>
                  <a:pt x="9602215" y="393661"/>
                  <a:pt x="9587369" y="393661"/>
                </a:cubicBezTo>
                <a:close/>
                <a:moveTo>
                  <a:pt x="9456070" y="393661"/>
                </a:moveTo>
                <a:cubicBezTo>
                  <a:pt x="9443959" y="393661"/>
                  <a:pt x="9434029" y="395255"/>
                  <a:pt x="9426281" y="398442"/>
                </a:cubicBezTo>
                <a:cubicBezTo>
                  <a:pt x="9421398" y="400459"/>
                  <a:pt x="9416645" y="403533"/>
                  <a:pt x="9412022" y="407664"/>
                </a:cubicBezTo>
                <a:cubicBezTo>
                  <a:pt x="9407398" y="411795"/>
                  <a:pt x="9403752" y="416462"/>
                  <a:pt x="9401083" y="421666"/>
                </a:cubicBezTo>
                <a:cubicBezTo>
                  <a:pt x="9397436" y="428757"/>
                  <a:pt x="9395613" y="437637"/>
                  <a:pt x="9395613" y="448307"/>
                </a:cubicBezTo>
                <a:cubicBezTo>
                  <a:pt x="9395613" y="458520"/>
                  <a:pt x="9397111" y="466717"/>
                  <a:pt x="9400106" y="472897"/>
                </a:cubicBezTo>
                <a:cubicBezTo>
                  <a:pt x="9403101" y="479077"/>
                  <a:pt x="9407236" y="484460"/>
                  <a:pt x="9412510" y="489047"/>
                </a:cubicBezTo>
                <a:cubicBezTo>
                  <a:pt x="9417784" y="493633"/>
                  <a:pt x="9424084" y="496951"/>
                  <a:pt x="9431409" y="499000"/>
                </a:cubicBezTo>
                <a:cubicBezTo>
                  <a:pt x="9438734" y="501049"/>
                  <a:pt x="9447898" y="502073"/>
                  <a:pt x="9458902" y="502073"/>
                </a:cubicBezTo>
                <a:cubicBezTo>
                  <a:pt x="9470296" y="502073"/>
                  <a:pt x="9479689" y="500478"/>
                  <a:pt x="9487080" y="497287"/>
                </a:cubicBezTo>
                <a:cubicBezTo>
                  <a:pt x="9494469" y="494097"/>
                  <a:pt x="9500542" y="489620"/>
                  <a:pt x="9505295" y="483858"/>
                </a:cubicBezTo>
                <a:cubicBezTo>
                  <a:pt x="9510048" y="478096"/>
                  <a:pt x="9513466" y="471275"/>
                  <a:pt x="9515550" y="463396"/>
                </a:cubicBezTo>
                <a:lnTo>
                  <a:pt x="9477752" y="459099"/>
                </a:lnTo>
                <a:cubicBezTo>
                  <a:pt x="9475994" y="464634"/>
                  <a:pt x="9473341" y="468736"/>
                  <a:pt x="9469792" y="471405"/>
                </a:cubicBezTo>
                <a:cubicBezTo>
                  <a:pt x="9466243" y="474075"/>
                  <a:pt x="9461865" y="475410"/>
                  <a:pt x="9456656" y="475410"/>
                </a:cubicBezTo>
                <a:cubicBezTo>
                  <a:pt x="9450405" y="475410"/>
                  <a:pt x="9445261" y="473200"/>
                  <a:pt x="9441224" y="468780"/>
                </a:cubicBezTo>
                <a:cubicBezTo>
                  <a:pt x="9437187" y="464361"/>
                  <a:pt x="9435169" y="457894"/>
                  <a:pt x="9435169" y="449380"/>
                </a:cubicBezTo>
                <a:cubicBezTo>
                  <a:pt x="9435169" y="439824"/>
                  <a:pt x="9437204" y="432691"/>
                  <a:pt x="9441273" y="427979"/>
                </a:cubicBezTo>
                <a:cubicBezTo>
                  <a:pt x="9445342" y="423267"/>
                  <a:pt x="9450665" y="420911"/>
                  <a:pt x="9457242" y="420911"/>
                </a:cubicBezTo>
                <a:cubicBezTo>
                  <a:pt x="9462451" y="420911"/>
                  <a:pt x="9466602" y="422034"/>
                  <a:pt x="9469695" y="424280"/>
                </a:cubicBezTo>
                <a:cubicBezTo>
                  <a:pt x="9472787" y="426527"/>
                  <a:pt x="9474920" y="429864"/>
                  <a:pt x="9476092" y="434291"/>
                </a:cubicBezTo>
                <a:lnTo>
                  <a:pt x="9513499" y="429310"/>
                </a:lnTo>
                <a:cubicBezTo>
                  <a:pt x="9509918" y="417655"/>
                  <a:pt x="9503683" y="408800"/>
                  <a:pt x="9494796" y="402744"/>
                </a:cubicBezTo>
                <a:cubicBezTo>
                  <a:pt x="9485908" y="396689"/>
                  <a:pt x="9472999" y="393661"/>
                  <a:pt x="9456070" y="393661"/>
                </a:cubicBezTo>
                <a:close/>
                <a:moveTo>
                  <a:pt x="9377475" y="393661"/>
                </a:moveTo>
                <a:cubicBezTo>
                  <a:pt x="9371875" y="393661"/>
                  <a:pt x="9367171" y="395045"/>
                  <a:pt x="9363362" y="397812"/>
                </a:cubicBezTo>
                <a:cubicBezTo>
                  <a:pt x="9359553" y="400579"/>
                  <a:pt x="9355858" y="405642"/>
                  <a:pt x="9352276" y="413000"/>
                </a:cubicBezTo>
                <a:lnTo>
                  <a:pt x="9352276" y="396005"/>
                </a:lnTo>
                <a:lnTo>
                  <a:pt x="9315065" y="396005"/>
                </a:lnTo>
                <a:lnTo>
                  <a:pt x="9315065" y="499729"/>
                </a:lnTo>
                <a:lnTo>
                  <a:pt x="9355011" y="499729"/>
                </a:lnTo>
                <a:lnTo>
                  <a:pt x="9355011" y="464959"/>
                </a:lnTo>
                <a:cubicBezTo>
                  <a:pt x="9355011" y="448356"/>
                  <a:pt x="9357062" y="437026"/>
                  <a:pt x="9361164" y="430971"/>
                </a:cubicBezTo>
                <a:cubicBezTo>
                  <a:pt x="9364029" y="426673"/>
                  <a:pt x="9368066" y="424524"/>
                  <a:pt x="9373275" y="424524"/>
                </a:cubicBezTo>
                <a:cubicBezTo>
                  <a:pt x="9376010" y="424524"/>
                  <a:pt x="9379721" y="425501"/>
                  <a:pt x="9384409" y="427454"/>
                </a:cubicBezTo>
                <a:lnTo>
                  <a:pt x="9396715" y="399131"/>
                </a:lnTo>
                <a:cubicBezTo>
                  <a:pt x="9389748" y="395484"/>
                  <a:pt x="9383335" y="393661"/>
                  <a:pt x="9377475" y="393661"/>
                </a:cubicBezTo>
                <a:close/>
                <a:moveTo>
                  <a:pt x="9092850" y="393661"/>
                </a:moveTo>
                <a:cubicBezTo>
                  <a:pt x="9074684" y="393661"/>
                  <a:pt x="9060262" y="398789"/>
                  <a:pt x="9049583" y="409044"/>
                </a:cubicBezTo>
                <a:cubicBezTo>
                  <a:pt x="9038905" y="419299"/>
                  <a:pt x="9033566" y="432338"/>
                  <a:pt x="9033566" y="448160"/>
                </a:cubicBezTo>
                <a:cubicBezTo>
                  <a:pt x="9033566" y="465155"/>
                  <a:pt x="9039881" y="478893"/>
                  <a:pt x="9052513" y="489376"/>
                </a:cubicBezTo>
                <a:cubicBezTo>
                  <a:pt x="9062801" y="497841"/>
                  <a:pt x="9076279" y="502073"/>
                  <a:pt x="9092948" y="502073"/>
                </a:cubicBezTo>
                <a:cubicBezTo>
                  <a:pt x="9111635" y="502073"/>
                  <a:pt x="9126269" y="496978"/>
                  <a:pt x="9136850" y="486788"/>
                </a:cubicBezTo>
                <a:cubicBezTo>
                  <a:pt x="9147431" y="476598"/>
                  <a:pt x="9152721" y="463527"/>
                  <a:pt x="9152721" y="447574"/>
                </a:cubicBezTo>
                <a:cubicBezTo>
                  <a:pt x="9152721" y="433380"/>
                  <a:pt x="9148456" y="421432"/>
                  <a:pt x="9139927" y="411730"/>
                </a:cubicBezTo>
                <a:cubicBezTo>
                  <a:pt x="9129313" y="399684"/>
                  <a:pt x="9113621" y="393661"/>
                  <a:pt x="9092850" y="393661"/>
                </a:cubicBezTo>
                <a:close/>
                <a:moveTo>
                  <a:pt x="8962384" y="393661"/>
                </a:moveTo>
                <a:cubicBezTo>
                  <a:pt x="8950664" y="393661"/>
                  <a:pt x="8941320" y="394881"/>
                  <a:pt x="8934353" y="397320"/>
                </a:cubicBezTo>
                <a:cubicBezTo>
                  <a:pt x="8927386" y="399759"/>
                  <a:pt x="8921917" y="403450"/>
                  <a:pt x="8917945" y="408394"/>
                </a:cubicBezTo>
                <a:cubicBezTo>
                  <a:pt x="8913973" y="413337"/>
                  <a:pt x="8911987" y="419224"/>
                  <a:pt x="8911987" y="426055"/>
                </a:cubicBezTo>
                <a:cubicBezTo>
                  <a:pt x="8911987" y="432300"/>
                  <a:pt x="8913826" y="437861"/>
                  <a:pt x="8917505" y="442740"/>
                </a:cubicBezTo>
                <a:cubicBezTo>
                  <a:pt x="8921184" y="447618"/>
                  <a:pt x="8925709" y="451082"/>
                  <a:pt x="8931081" y="453131"/>
                </a:cubicBezTo>
                <a:cubicBezTo>
                  <a:pt x="8936453" y="455180"/>
                  <a:pt x="8946041" y="457407"/>
                  <a:pt x="8959844" y="459813"/>
                </a:cubicBezTo>
                <a:cubicBezTo>
                  <a:pt x="8969090" y="461439"/>
                  <a:pt x="8974788" y="462804"/>
                  <a:pt x="8976936" y="463909"/>
                </a:cubicBezTo>
                <a:cubicBezTo>
                  <a:pt x="8979932" y="465470"/>
                  <a:pt x="8981429" y="467681"/>
                  <a:pt x="8981429" y="470542"/>
                </a:cubicBezTo>
                <a:cubicBezTo>
                  <a:pt x="8981429" y="473077"/>
                  <a:pt x="8980290" y="475189"/>
                  <a:pt x="8978011" y="476879"/>
                </a:cubicBezTo>
                <a:cubicBezTo>
                  <a:pt x="8975081" y="479155"/>
                  <a:pt x="8970946" y="480293"/>
                  <a:pt x="8965607" y="480293"/>
                </a:cubicBezTo>
                <a:cubicBezTo>
                  <a:pt x="8960723" y="480293"/>
                  <a:pt x="8956817" y="479284"/>
                  <a:pt x="8953887" y="477265"/>
                </a:cubicBezTo>
                <a:cubicBezTo>
                  <a:pt x="8950957" y="475247"/>
                  <a:pt x="8948678" y="471894"/>
                  <a:pt x="8947050" y="467206"/>
                </a:cubicBezTo>
                <a:lnTo>
                  <a:pt x="8907592" y="470917"/>
                </a:lnTo>
                <a:cubicBezTo>
                  <a:pt x="8909871" y="480879"/>
                  <a:pt x="8915031" y="488562"/>
                  <a:pt x="8923072" y="493967"/>
                </a:cubicBezTo>
                <a:cubicBezTo>
                  <a:pt x="8931114" y="499371"/>
                  <a:pt x="8944608" y="502073"/>
                  <a:pt x="8963556" y="502073"/>
                </a:cubicBezTo>
                <a:cubicBezTo>
                  <a:pt x="8976969" y="502073"/>
                  <a:pt x="8987566" y="500398"/>
                  <a:pt x="8995347" y="497049"/>
                </a:cubicBezTo>
                <a:cubicBezTo>
                  <a:pt x="9003128" y="493699"/>
                  <a:pt x="9008825" y="489194"/>
                  <a:pt x="9012439" y="483535"/>
                </a:cubicBezTo>
                <a:cubicBezTo>
                  <a:pt x="9016053" y="477876"/>
                  <a:pt x="9017860" y="472054"/>
                  <a:pt x="9017860" y="466070"/>
                </a:cubicBezTo>
                <a:cubicBezTo>
                  <a:pt x="9017860" y="460151"/>
                  <a:pt x="9016150" y="454720"/>
                  <a:pt x="9012732" y="449776"/>
                </a:cubicBezTo>
                <a:cubicBezTo>
                  <a:pt x="9009314" y="444833"/>
                  <a:pt x="9004381" y="441028"/>
                  <a:pt x="8997935" y="438361"/>
                </a:cubicBezTo>
                <a:cubicBezTo>
                  <a:pt x="8991489" y="435693"/>
                  <a:pt x="8981657" y="433612"/>
                  <a:pt x="8968439" y="432117"/>
                </a:cubicBezTo>
                <a:cubicBezTo>
                  <a:pt x="8959714" y="431076"/>
                  <a:pt x="8954049" y="429905"/>
                  <a:pt x="8951445" y="428605"/>
                </a:cubicBezTo>
                <a:cubicBezTo>
                  <a:pt x="8948841" y="427305"/>
                  <a:pt x="8947538" y="425387"/>
                  <a:pt x="8947538" y="422852"/>
                </a:cubicBezTo>
                <a:cubicBezTo>
                  <a:pt x="8947538" y="420576"/>
                  <a:pt x="8948564" y="418642"/>
                  <a:pt x="8950615" y="417049"/>
                </a:cubicBezTo>
                <a:cubicBezTo>
                  <a:pt x="8952666" y="415456"/>
                  <a:pt x="8955938" y="414660"/>
                  <a:pt x="8960430" y="414660"/>
                </a:cubicBezTo>
                <a:cubicBezTo>
                  <a:pt x="8964858" y="414660"/>
                  <a:pt x="8968635" y="415702"/>
                  <a:pt x="8971760" y="417785"/>
                </a:cubicBezTo>
                <a:cubicBezTo>
                  <a:pt x="8974039" y="419348"/>
                  <a:pt x="8975667" y="421790"/>
                  <a:pt x="8976643" y="425110"/>
                </a:cubicBezTo>
                <a:lnTo>
                  <a:pt x="9014343" y="421399"/>
                </a:lnTo>
                <a:cubicBezTo>
                  <a:pt x="9011739" y="414627"/>
                  <a:pt x="9008467" y="409256"/>
                  <a:pt x="9004528" y="405284"/>
                </a:cubicBezTo>
                <a:cubicBezTo>
                  <a:pt x="9000589" y="401312"/>
                  <a:pt x="8995673" y="398382"/>
                  <a:pt x="8989780" y="396494"/>
                </a:cubicBezTo>
                <a:cubicBezTo>
                  <a:pt x="8983887" y="394605"/>
                  <a:pt x="8974755" y="393661"/>
                  <a:pt x="8962384" y="393661"/>
                </a:cubicBezTo>
                <a:close/>
                <a:moveTo>
                  <a:pt x="8834894" y="393661"/>
                </a:moveTo>
                <a:cubicBezTo>
                  <a:pt x="8816597" y="393661"/>
                  <a:pt x="8802256" y="398675"/>
                  <a:pt x="8791871" y="408702"/>
                </a:cubicBezTo>
                <a:cubicBezTo>
                  <a:pt x="8781486" y="418729"/>
                  <a:pt x="8776293" y="431850"/>
                  <a:pt x="8776293" y="448063"/>
                </a:cubicBezTo>
                <a:cubicBezTo>
                  <a:pt x="8776293" y="459457"/>
                  <a:pt x="8778881" y="469371"/>
                  <a:pt x="8784058" y="477803"/>
                </a:cubicBezTo>
                <a:cubicBezTo>
                  <a:pt x="8789234" y="486235"/>
                  <a:pt x="8795761" y="492388"/>
                  <a:pt x="8803640" y="496262"/>
                </a:cubicBezTo>
                <a:cubicBezTo>
                  <a:pt x="8811519" y="500136"/>
                  <a:pt x="8822327" y="502073"/>
                  <a:pt x="8836066" y="502073"/>
                </a:cubicBezTo>
                <a:cubicBezTo>
                  <a:pt x="8851888" y="502073"/>
                  <a:pt x="8864032" y="499811"/>
                  <a:pt x="8872496" y="495285"/>
                </a:cubicBezTo>
                <a:cubicBezTo>
                  <a:pt x="8880961" y="490760"/>
                  <a:pt x="8888188" y="483288"/>
                  <a:pt x="8894179" y="472870"/>
                </a:cubicBezTo>
                <a:lnTo>
                  <a:pt x="8855014" y="469257"/>
                </a:lnTo>
                <a:cubicBezTo>
                  <a:pt x="8852539" y="472382"/>
                  <a:pt x="8850228" y="474563"/>
                  <a:pt x="8848079" y="475800"/>
                </a:cubicBezTo>
                <a:cubicBezTo>
                  <a:pt x="8844563" y="477754"/>
                  <a:pt x="8840852" y="478730"/>
                  <a:pt x="8836945" y="478730"/>
                </a:cubicBezTo>
                <a:cubicBezTo>
                  <a:pt x="8830759" y="478730"/>
                  <a:pt x="8825746" y="476484"/>
                  <a:pt x="8821904" y="471991"/>
                </a:cubicBezTo>
                <a:cubicBezTo>
                  <a:pt x="8819169" y="468866"/>
                  <a:pt x="8817444" y="464113"/>
                  <a:pt x="8816728" y="457732"/>
                </a:cubicBezTo>
                <a:lnTo>
                  <a:pt x="8896425" y="457732"/>
                </a:lnTo>
                <a:lnTo>
                  <a:pt x="8896425" y="453239"/>
                </a:lnTo>
                <a:cubicBezTo>
                  <a:pt x="8896425" y="439565"/>
                  <a:pt x="8894179" y="428464"/>
                  <a:pt x="8889686" y="419934"/>
                </a:cubicBezTo>
                <a:cubicBezTo>
                  <a:pt x="8885193" y="411404"/>
                  <a:pt x="8878649" y="404893"/>
                  <a:pt x="8870055" y="400400"/>
                </a:cubicBezTo>
                <a:cubicBezTo>
                  <a:pt x="8861460" y="395908"/>
                  <a:pt x="8849740" y="393661"/>
                  <a:pt x="8834894" y="393661"/>
                </a:cubicBezTo>
                <a:close/>
                <a:moveTo>
                  <a:pt x="8748825" y="393661"/>
                </a:moveTo>
                <a:cubicBezTo>
                  <a:pt x="8743225" y="393661"/>
                  <a:pt x="8738521" y="395045"/>
                  <a:pt x="8734712" y="397812"/>
                </a:cubicBezTo>
                <a:cubicBezTo>
                  <a:pt x="8730903" y="400579"/>
                  <a:pt x="8727208" y="405642"/>
                  <a:pt x="8723627" y="413000"/>
                </a:cubicBezTo>
                <a:lnTo>
                  <a:pt x="8723627" y="396005"/>
                </a:lnTo>
                <a:lnTo>
                  <a:pt x="8686415" y="396005"/>
                </a:lnTo>
                <a:lnTo>
                  <a:pt x="8686415" y="499729"/>
                </a:lnTo>
                <a:lnTo>
                  <a:pt x="8726362" y="499729"/>
                </a:lnTo>
                <a:lnTo>
                  <a:pt x="8726362" y="464959"/>
                </a:lnTo>
                <a:cubicBezTo>
                  <a:pt x="8726362" y="448356"/>
                  <a:pt x="8728413" y="437026"/>
                  <a:pt x="8732515" y="430971"/>
                </a:cubicBezTo>
                <a:cubicBezTo>
                  <a:pt x="8735379" y="426673"/>
                  <a:pt x="8739416" y="424524"/>
                  <a:pt x="8744626" y="424524"/>
                </a:cubicBezTo>
                <a:cubicBezTo>
                  <a:pt x="8747360" y="424524"/>
                  <a:pt x="8751072" y="425501"/>
                  <a:pt x="8755760" y="427454"/>
                </a:cubicBezTo>
                <a:lnTo>
                  <a:pt x="8768066" y="399131"/>
                </a:lnTo>
                <a:cubicBezTo>
                  <a:pt x="8761098" y="395484"/>
                  <a:pt x="8754685" y="393661"/>
                  <a:pt x="8748825" y="393661"/>
                </a:cubicBezTo>
                <a:close/>
                <a:moveTo>
                  <a:pt x="8549926" y="393661"/>
                </a:moveTo>
                <a:cubicBezTo>
                  <a:pt x="8531760" y="393661"/>
                  <a:pt x="8517337" y="398789"/>
                  <a:pt x="8506659" y="409044"/>
                </a:cubicBezTo>
                <a:cubicBezTo>
                  <a:pt x="8495980" y="419299"/>
                  <a:pt x="8490641" y="432338"/>
                  <a:pt x="8490641" y="448160"/>
                </a:cubicBezTo>
                <a:cubicBezTo>
                  <a:pt x="8490641" y="465155"/>
                  <a:pt x="8496956" y="478893"/>
                  <a:pt x="8509589" y="489376"/>
                </a:cubicBezTo>
                <a:cubicBezTo>
                  <a:pt x="8519876" y="497841"/>
                  <a:pt x="8533354" y="502073"/>
                  <a:pt x="8550024" y="502073"/>
                </a:cubicBezTo>
                <a:cubicBezTo>
                  <a:pt x="8568710" y="502073"/>
                  <a:pt x="8583344" y="496978"/>
                  <a:pt x="8593926" y="486788"/>
                </a:cubicBezTo>
                <a:cubicBezTo>
                  <a:pt x="8604506" y="476598"/>
                  <a:pt x="8609797" y="463527"/>
                  <a:pt x="8609797" y="447574"/>
                </a:cubicBezTo>
                <a:cubicBezTo>
                  <a:pt x="8609797" y="433380"/>
                  <a:pt x="8605531" y="421432"/>
                  <a:pt x="8597002" y="411730"/>
                </a:cubicBezTo>
                <a:cubicBezTo>
                  <a:pt x="8586388" y="399684"/>
                  <a:pt x="8570696" y="393661"/>
                  <a:pt x="8549926" y="393661"/>
                </a:cubicBezTo>
                <a:close/>
                <a:moveTo>
                  <a:pt x="8417845" y="393661"/>
                </a:moveTo>
                <a:cubicBezTo>
                  <a:pt x="8405734" y="393661"/>
                  <a:pt x="8395805" y="395255"/>
                  <a:pt x="8388056" y="398442"/>
                </a:cubicBezTo>
                <a:cubicBezTo>
                  <a:pt x="8383172" y="400459"/>
                  <a:pt x="8378420" y="403533"/>
                  <a:pt x="8373796" y="407664"/>
                </a:cubicBezTo>
                <a:cubicBezTo>
                  <a:pt x="8369174" y="411795"/>
                  <a:pt x="8365528" y="416462"/>
                  <a:pt x="8362858" y="421666"/>
                </a:cubicBezTo>
                <a:cubicBezTo>
                  <a:pt x="8359212" y="428757"/>
                  <a:pt x="8357388" y="437637"/>
                  <a:pt x="8357388" y="448307"/>
                </a:cubicBezTo>
                <a:cubicBezTo>
                  <a:pt x="8357388" y="458520"/>
                  <a:pt x="8358886" y="466717"/>
                  <a:pt x="8361881" y="472897"/>
                </a:cubicBezTo>
                <a:cubicBezTo>
                  <a:pt x="8364876" y="479077"/>
                  <a:pt x="8369011" y="484460"/>
                  <a:pt x="8374285" y="489047"/>
                </a:cubicBezTo>
                <a:cubicBezTo>
                  <a:pt x="8379559" y="493633"/>
                  <a:pt x="8385858" y="496951"/>
                  <a:pt x="8393184" y="499000"/>
                </a:cubicBezTo>
                <a:cubicBezTo>
                  <a:pt x="8400509" y="501049"/>
                  <a:pt x="8409674" y="502073"/>
                  <a:pt x="8420678" y="502073"/>
                </a:cubicBezTo>
                <a:cubicBezTo>
                  <a:pt x="8432072" y="502073"/>
                  <a:pt x="8441465" y="500478"/>
                  <a:pt x="8448854" y="497287"/>
                </a:cubicBezTo>
                <a:cubicBezTo>
                  <a:pt x="8456245" y="494097"/>
                  <a:pt x="8462318" y="489620"/>
                  <a:pt x="8467070" y="483858"/>
                </a:cubicBezTo>
                <a:cubicBezTo>
                  <a:pt x="8471823" y="478096"/>
                  <a:pt x="8475242" y="471275"/>
                  <a:pt x="8477325" y="463396"/>
                </a:cubicBezTo>
                <a:lnTo>
                  <a:pt x="8439528" y="459099"/>
                </a:lnTo>
                <a:cubicBezTo>
                  <a:pt x="8437770" y="464634"/>
                  <a:pt x="8435116" y="468736"/>
                  <a:pt x="8431568" y="471405"/>
                </a:cubicBezTo>
                <a:cubicBezTo>
                  <a:pt x="8428019" y="474075"/>
                  <a:pt x="8423640" y="475410"/>
                  <a:pt x="8418431" y="475410"/>
                </a:cubicBezTo>
                <a:cubicBezTo>
                  <a:pt x="8412180" y="475410"/>
                  <a:pt x="8407037" y="473200"/>
                  <a:pt x="8403000" y="468780"/>
                </a:cubicBezTo>
                <a:cubicBezTo>
                  <a:pt x="8398962" y="464361"/>
                  <a:pt x="8396944" y="457894"/>
                  <a:pt x="8396944" y="449380"/>
                </a:cubicBezTo>
                <a:cubicBezTo>
                  <a:pt x="8396944" y="439824"/>
                  <a:pt x="8398980" y="432691"/>
                  <a:pt x="8403048" y="427979"/>
                </a:cubicBezTo>
                <a:cubicBezTo>
                  <a:pt x="8407118" y="423267"/>
                  <a:pt x="8412440" y="420911"/>
                  <a:pt x="8419017" y="420911"/>
                </a:cubicBezTo>
                <a:cubicBezTo>
                  <a:pt x="8424226" y="420911"/>
                  <a:pt x="8428378" y="422034"/>
                  <a:pt x="8431470" y="424280"/>
                </a:cubicBezTo>
                <a:cubicBezTo>
                  <a:pt x="8434562" y="426527"/>
                  <a:pt x="8436695" y="429864"/>
                  <a:pt x="8437867" y="434291"/>
                </a:cubicBezTo>
                <a:lnTo>
                  <a:pt x="8475274" y="429310"/>
                </a:lnTo>
                <a:cubicBezTo>
                  <a:pt x="8471694" y="417655"/>
                  <a:pt x="8465458" y="408800"/>
                  <a:pt x="8456570" y="402744"/>
                </a:cubicBezTo>
                <a:cubicBezTo>
                  <a:pt x="8447682" y="396689"/>
                  <a:pt x="8434775" y="393661"/>
                  <a:pt x="8417845" y="393661"/>
                </a:cubicBezTo>
                <a:close/>
                <a:moveTo>
                  <a:pt x="8121301" y="393661"/>
                </a:moveTo>
                <a:cubicBezTo>
                  <a:pt x="8103134" y="393661"/>
                  <a:pt x="8088712" y="398789"/>
                  <a:pt x="8078033" y="409044"/>
                </a:cubicBezTo>
                <a:cubicBezTo>
                  <a:pt x="8067355" y="419299"/>
                  <a:pt x="8062016" y="432338"/>
                  <a:pt x="8062016" y="448160"/>
                </a:cubicBezTo>
                <a:cubicBezTo>
                  <a:pt x="8062016" y="465155"/>
                  <a:pt x="8068332" y="478893"/>
                  <a:pt x="8080963" y="489376"/>
                </a:cubicBezTo>
                <a:cubicBezTo>
                  <a:pt x="8091251" y="497841"/>
                  <a:pt x="8104729" y="502073"/>
                  <a:pt x="8121398" y="502073"/>
                </a:cubicBezTo>
                <a:cubicBezTo>
                  <a:pt x="8140085" y="502073"/>
                  <a:pt x="8154719" y="496978"/>
                  <a:pt x="8165300" y="486788"/>
                </a:cubicBezTo>
                <a:cubicBezTo>
                  <a:pt x="8175880" y="476598"/>
                  <a:pt x="8181170" y="463527"/>
                  <a:pt x="8181170" y="447574"/>
                </a:cubicBezTo>
                <a:cubicBezTo>
                  <a:pt x="8181170" y="433380"/>
                  <a:pt x="8176906" y="421432"/>
                  <a:pt x="8168376" y="411730"/>
                </a:cubicBezTo>
                <a:cubicBezTo>
                  <a:pt x="8157763" y="399684"/>
                  <a:pt x="8142071" y="393661"/>
                  <a:pt x="8121301" y="393661"/>
                </a:cubicBezTo>
                <a:close/>
                <a:moveTo>
                  <a:pt x="7971054" y="393661"/>
                </a:moveTo>
                <a:cubicBezTo>
                  <a:pt x="7958422" y="393661"/>
                  <a:pt x="7948200" y="397893"/>
                  <a:pt x="7940386" y="406358"/>
                </a:cubicBezTo>
                <a:cubicBezTo>
                  <a:pt x="7932573" y="414823"/>
                  <a:pt x="7928666" y="427129"/>
                  <a:pt x="7928666" y="443277"/>
                </a:cubicBezTo>
                <a:cubicBezTo>
                  <a:pt x="7928666" y="457406"/>
                  <a:pt x="7931694" y="468768"/>
                  <a:pt x="7937749" y="477363"/>
                </a:cubicBezTo>
                <a:cubicBezTo>
                  <a:pt x="7946279" y="489474"/>
                  <a:pt x="7957478" y="495529"/>
                  <a:pt x="7971347" y="495529"/>
                </a:cubicBezTo>
                <a:cubicBezTo>
                  <a:pt x="7978444" y="495529"/>
                  <a:pt x="7985053" y="493902"/>
                  <a:pt x="7991174" y="490646"/>
                </a:cubicBezTo>
                <a:cubicBezTo>
                  <a:pt x="7995080" y="488562"/>
                  <a:pt x="7998987" y="485209"/>
                  <a:pt x="8002894" y="480586"/>
                </a:cubicBezTo>
                <a:lnTo>
                  <a:pt x="8002894" y="496311"/>
                </a:lnTo>
                <a:cubicBezTo>
                  <a:pt x="8002894" y="503929"/>
                  <a:pt x="8001478" y="509268"/>
                  <a:pt x="7998645" y="512328"/>
                </a:cubicBezTo>
                <a:cubicBezTo>
                  <a:pt x="7995813" y="515389"/>
                  <a:pt x="7991532" y="516919"/>
                  <a:pt x="7985802" y="516919"/>
                </a:cubicBezTo>
                <a:cubicBezTo>
                  <a:pt x="7981374" y="516919"/>
                  <a:pt x="7977695" y="515910"/>
                  <a:pt x="7974765" y="513891"/>
                </a:cubicBezTo>
                <a:cubicBezTo>
                  <a:pt x="7972747" y="512524"/>
                  <a:pt x="7971249" y="510049"/>
                  <a:pt x="7970273" y="506468"/>
                </a:cubicBezTo>
                <a:lnTo>
                  <a:pt x="7931694" y="502073"/>
                </a:lnTo>
                <a:cubicBezTo>
                  <a:pt x="7931563" y="504287"/>
                  <a:pt x="7931498" y="506045"/>
                  <a:pt x="7931498" y="507347"/>
                </a:cubicBezTo>
                <a:cubicBezTo>
                  <a:pt x="7931498" y="517830"/>
                  <a:pt x="7935389" y="526197"/>
                  <a:pt x="7943170" y="532448"/>
                </a:cubicBezTo>
                <a:cubicBezTo>
                  <a:pt x="7950951" y="538699"/>
                  <a:pt x="7965259" y="541824"/>
                  <a:pt x="7986095" y="541824"/>
                </a:cubicBezTo>
                <a:cubicBezTo>
                  <a:pt x="7995211" y="541824"/>
                  <a:pt x="8003301" y="541010"/>
                  <a:pt x="8010365" y="539383"/>
                </a:cubicBezTo>
                <a:cubicBezTo>
                  <a:pt x="8017430" y="537755"/>
                  <a:pt x="8023258" y="535118"/>
                  <a:pt x="8027848" y="531471"/>
                </a:cubicBezTo>
                <a:cubicBezTo>
                  <a:pt x="8032439" y="527825"/>
                  <a:pt x="8036117" y="523056"/>
                  <a:pt x="8038885" y="517163"/>
                </a:cubicBezTo>
                <a:cubicBezTo>
                  <a:pt x="8041652" y="511270"/>
                  <a:pt x="8043036" y="505068"/>
                  <a:pt x="8043036" y="498557"/>
                </a:cubicBezTo>
                <a:lnTo>
                  <a:pt x="8042938" y="493967"/>
                </a:lnTo>
                <a:lnTo>
                  <a:pt x="8042938" y="396005"/>
                </a:lnTo>
                <a:lnTo>
                  <a:pt x="8005726" y="396005"/>
                </a:lnTo>
                <a:lnTo>
                  <a:pt x="8005726" y="411339"/>
                </a:lnTo>
                <a:cubicBezTo>
                  <a:pt x="8001168" y="405023"/>
                  <a:pt x="7996269" y="400498"/>
                  <a:pt x="7991027" y="397763"/>
                </a:cubicBezTo>
                <a:cubicBezTo>
                  <a:pt x="7985786" y="395029"/>
                  <a:pt x="7979128" y="393661"/>
                  <a:pt x="7971054" y="393661"/>
                </a:cubicBezTo>
                <a:close/>
                <a:moveTo>
                  <a:pt x="7790809" y="393661"/>
                </a:moveTo>
                <a:cubicBezTo>
                  <a:pt x="7779089" y="393661"/>
                  <a:pt x="7769745" y="394881"/>
                  <a:pt x="7762778" y="397320"/>
                </a:cubicBezTo>
                <a:cubicBezTo>
                  <a:pt x="7755811" y="399759"/>
                  <a:pt x="7750342" y="403450"/>
                  <a:pt x="7746370" y="408394"/>
                </a:cubicBezTo>
                <a:cubicBezTo>
                  <a:pt x="7742398" y="413337"/>
                  <a:pt x="7740412" y="419224"/>
                  <a:pt x="7740412" y="426055"/>
                </a:cubicBezTo>
                <a:cubicBezTo>
                  <a:pt x="7740412" y="432300"/>
                  <a:pt x="7742252" y="437861"/>
                  <a:pt x="7745930" y="442740"/>
                </a:cubicBezTo>
                <a:cubicBezTo>
                  <a:pt x="7749609" y="447618"/>
                  <a:pt x="7754135" y="451082"/>
                  <a:pt x="7759506" y="453131"/>
                </a:cubicBezTo>
                <a:cubicBezTo>
                  <a:pt x="7764878" y="455180"/>
                  <a:pt x="7774466" y="457407"/>
                  <a:pt x="7788270" y="459813"/>
                </a:cubicBezTo>
                <a:cubicBezTo>
                  <a:pt x="7797516" y="461439"/>
                  <a:pt x="7803213" y="462804"/>
                  <a:pt x="7805362" y="463909"/>
                </a:cubicBezTo>
                <a:cubicBezTo>
                  <a:pt x="7808357" y="465470"/>
                  <a:pt x="7809854" y="467681"/>
                  <a:pt x="7809854" y="470542"/>
                </a:cubicBezTo>
                <a:cubicBezTo>
                  <a:pt x="7809854" y="473077"/>
                  <a:pt x="7808715" y="475189"/>
                  <a:pt x="7806436" y="476879"/>
                </a:cubicBezTo>
                <a:cubicBezTo>
                  <a:pt x="7803506" y="479155"/>
                  <a:pt x="7799371" y="480293"/>
                  <a:pt x="7794032" y="480293"/>
                </a:cubicBezTo>
                <a:cubicBezTo>
                  <a:pt x="7789149" y="480293"/>
                  <a:pt x="7785242" y="479284"/>
                  <a:pt x="7782312" y="477265"/>
                </a:cubicBezTo>
                <a:cubicBezTo>
                  <a:pt x="7779382" y="475247"/>
                  <a:pt x="7777103" y="471894"/>
                  <a:pt x="7775475" y="467206"/>
                </a:cubicBezTo>
                <a:lnTo>
                  <a:pt x="7736017" y="470917"/>
                </a:lnTo>
                <a:cubicBezTo>
                  <a:pt x="7738296" y="480879"/>
                  <a:pt x="7743456" y="488562"/>
                  <a:pt x="7751498" y="493967"/>
                </a:cubicBezTo>
                <a:cubicBezTo>
                  <a:pt x="7759539" y="499371"/>
                  <a:pt x="7773033" y="502073"/>
                  <a:pt x="7791981" y="502073"/>
                </a:cubicBezTo>
                <a:cubicBezTo>
                  <a:pt x="7805394" y="502073"/>
                  <a:pt x="7815991" y="500398"/>
                  <a:pt x="7823772" y="497049"/>
                </a:cubicBezTo>
                <a:cubicBezTo>
                  <a:pt x="7831553" y="493699"/>
                  <a:pt x="7837250" y="489194"/>
                  <a:pt x="7840864" y="483535"/>
                </a:cubicBezTo>
                <a:cubicBezTo>
                  <a:pt x="7844478" y="477876"/>
                  <a:pt x="7846285" y="472054"/>
                  <a:pt x="7846285" y="466070"/>
                </a:cubicBezTo>
                <a:cubicBezTo>
                  <a:pt x="7846285" y="460151"/>
                  <a:pt x="7844576" y="454720"/>
                  <a:pt x="7841157" y="449776"/>
                </a:cubicBezTo>
                <a:cubicBezTo>
                  <a:pt x="7837739" y="444833"/>
                  <a:pt x="7832807" y="441028"/>
                  <a:pt x="7826360" y="438361"/>
                </a:cubicBezTo>
                <a:cubicBezTo>
                  <a:pt x="7819914" y="435693"/>
                  <a:pt x="7810082" y="433612"/>
                  <a:pt x="7796865" y="432117"/>
                </a:cubicBezTo>
                <a:cubicBezTo>
                  <a:pt x="7788140" y="431076"/>
                  <a:pt x="7782475" y="429905"/>
                  <a:pt x="7779870" y="428605"/>
                </a:cubicBezTo>
                <a:cubicBezTo>
                  <a:pt x="7777266" y="427305"/>
                  <a:pt x="7775964" y="425387"/>
                  <a:pt x="7775964" y="422852"/>
                </a:cubicBezTo>
                <a:cubicBezTo>
                  <a:pt x="7775964" y="420576"/>
                  <a:pt x="7776989" y="418642"/>
                  <a:pt x="7779040" y="417049"/>
                </a:cubicBezTo>
                <a:cubicBezTo>
                  <a:pt x="7781091" y="415456"/>
                  <a:pt x="7784363" y="414660"/>
                  <a:pt x="7788856" y="414660"/>
                </a:cubicBezTo>
                <a:cubicBezTo>
                  <a:pt x="7793283" y="414660"/>
                  <a:pt x="7797060" y="415702"/>
                  <a:pt x="7800185" y="417785"/>
                </a:cubicBezTo>
                <a:cubicBezTo>
                  <a:pt x="7802464" y="419348"/>
                  <a:pt x="7804092" y="421790"/>
                  <a:pt x="7805069" y="425110"/>
                </a:cubicBezTo>
                <a:lnTo>
                  <a:pt x="7842769" y="421399"/>
                </a:lnTo>
                <a:cubicBezTo>
                  <a:pt x="7840164" y="414627"/>
                  <a:pt x="7836892" y="409256"/>
                  <a:pt x="7832953" y="405284"/>
                </a:cubicBezTo>
                <a:cubicBezTo>
                  <a:pt x="7829014" y="401312"/>
                  <a:pt x="7824098" y="398382"/>
                  <a:pt x="7818205" y="396494"/>
                </a:cubicBezTo>
                <a:cubicBezTo>
                  <a:pt x="7812312" y="394605"/>
                  <a:pt x="7803180" y="393661"/>
                  <a:pt x="7790809" y="393661"/>
                </a:cubicBezTo>
                <a:close/>
                <a:moveTo>
                  <a:pt x="7664101" y="393661"/>
                </a:moveTo>
                <a:cubicBezTo>
                  <a:pt x="7645934" y="393661"/>
                  <a:pt x="7631512" y="398789"/>
                  <a:pt x="7620833" y="409044"/>
                </a:cubicBezTo>
                <a:cubicBezTo>
                  <a:pt x="7610155" y="419299"/>
                  <a:pt x="7604816" y="432338"/>
                  <a:pt x="7604816" y="448160"/>
                </a:cubicBezTo>
                <a:cubicBezTo>
                  <a:pt x="7604816" y="465155"/>
                  <a:pt x="7611132" y="478893"/>
                  <a:pt x="7623763" y="489376"/>
                </a:cubicBezTo>
                <a:cubicBezTo>
                  <a:pt x="7634051" y="497841"/>
                  <a:pt x="7647529" y="502073"/>
                  <a:pt x="7664198" y="502073"/>
                </a:cubicBezTo>
                <a:cubicBezTo>
                  <a:pt x="7682885" y="502073"/>
                  <a:pt x="7697519" y="496978"/>
                  <a:pt x="7708100" y="486788"/>
                </a:cubicBezTo>
                <a:cubicBezTo>
                  <a:pt x="7718681" y="476598"/>
                  <a:pt x="7723971" y="463527"/>
                  <a:pt x="7723971" y="447574"/>
                </a:cubicBezTo>
                <a:cubicBezTo>
                  <a:pt x="7723971" y="433380"/>
                  <a:pt x="7719706" y="421432"/>
                  <a:pt x="7711177" y="411730"/>
                </a:cubicBezTo>
                <a:cubicBezTo>
                  <a:pt x="7700563" y="399684"/>
                  <a:pt x="7684871" y="393661"/>
                  <a:pt x="7664101" y="393661"/>
                </a:cubicBezTo>
                <a:close/>
                <a:moveTo>
                  <a:pt x="7442486" y="393661"/>
                </a:moveTo>
                <a:cubicBezTo>
                  <a:pt x="7435063" y="393661"/>
                  <a:pt x="7428161" y="394215"/>
                  <a:pt x="7421780" y="395322"/>
                </a:cubicBezTo>
                <a:cubicBezTo>
                  <a:pt x="7415399" y="396428"/>
                  <a:pt x="7410386" y="397991"/>
                  <a:pt x="7406740" y="400010"/>
                </a:cubicBezTo>
                <a:cubicBezTo>
                  <a:pt x="7401661" y="402809"/>
                  <a:pt x="7397770" y="406114"/>
                  <a:pt x="7395068" y="409923"/>
                </a:cubicBezTo>
                <a:cubicBezTo>
                  <a:pt x="7392366" y="413732"/>
                  <a:pt x="7390299" y="418957"/>
                  <a:pt x="7388866" y="425599"/>
                </a:cubicBezTo>
                <a:lnTo>
                  <a:pt x="7426859" y="429603"/>
                </a:lnTo>
                <a:cubicBezTo>
                  <a:pt x="7428422" y="425110"/>
                  <a:pt x="7430473" y="422050"/>
                  <a:pt x="7433012" y="420422"/>
                </a:cubicBezTo>
                <a:cubicBezTo>
                  <a:pt x="7436268" y="418339"/>
                  <a:pt x="7441151" y="417297"/>
                  <a:pt x="7447663" y="417297"/>
                </a:cubicBezTo>
                <a:cubicBezTo>
                  <a:pt x="7452741" y="417297"/>
                  <a:pt x="7456290" y="418274"/>
                  <a:pt x="7458308" y="420227"/>
                </a:cubicBezTo>
                <a:cubicBezTo>
                  <a:pt x="7460327" y="422180"/>
                  <a:pt x="7461336" y="425599"/>
                  <a:pt x="7461336" y="430482"/>
                </a:cubicBezTo>
                <a:cubicBezTo>
                  <a:pt x="7456388" y="432436"/>
                  <a:pt x="7451700" y="434015"/>
                  <a:pt x="7447272" y="435219"/>
                </a:cubicBezTo>
                <a:cubicBezTo>
                  <a:pt x="7442844" y="436424"/>
                  <a:pt x="7433175" y="438524"/>
                  <a:pt x="7418264" y="441519"/>
                </a:cubicBezTo>
                <a:cubicBezTo>
                  <a:pt x="7405828" y="443993"/>
                  <a:pt x="7397298" y="447770"/>
                  <a:pt x="7392675" y="452848"/>
                </a:cubicBezTo>
                <a:cubicBezTo>
                  <a:pt x="7388052" y="457927"/>
                  <a:pt x="7385741" y="464406"/>
                  <a:pt x="7385741" y="472284"/>
                </a:cubicBezTo>
                <a:cubicBezTo>
                  <a:pt x="7385741" y="480684"/>
                  <a:pt x="7388948" y="487748"/>
                  <a:pt x="7395361" y="493478"/>
                </a:cubicBezTo>
                <a:cubicBezTo>
                  <a:pt x="7401775" y="499208"/>
                  <a:pt x="7411167" y="502073"/>
                  <a:pt x="7423539" y="502073"/>
                </a:cubicBezTo>
                <a:cubicBezTo>
                  <a:pt x="7432850" y="502073"/>
                  <a:pt x="7441021" y="500641"/>
                  <a:pt x="7448053" y="497776"/>
                </a:cubicBezTo>
                <a:cubicBezTo>
                  <a:pt x="7453197" y="495627"/>
                  <a:pt x="7458374" y="492046"/>
                  <a:pt x="7463583" y="487032"/>
                </a:cubicBezTo>
                <a:cubicBezTo>
                  <a:pt x="7464038" y="490027"/>
                  <a:pt x="7464494" y="492225"/>
                  <a:pt x="7464950" y="493625"/>
                </a:cubicBezTo>
                <a:cubicBezTo>
                  <a:pt x="7465406" y="495025"/>
                  <a:pt x="7466382" y="497060"/>
                  <a:pt x="7467880" y="499729"/>
                </a:cubicBezTo>
                <a:lnTo>
                  <a:pt x="7505189" y="499729"/>
                </a:lnTo>
                <a:cubicBezTo>
                  <a:pt x="7503106" y="495432"/>
                  <a:pt x="7501755" y="491899"/>
                  <a:pt x="7501136" y="489132"/>
                </a:cubicBezTo>
                <a:cubicBezTo>
                  <a:pt x="7500518" y="486365"/>
                  <a:pt x="7500208" y="482539"/>
                  <a:pt x="7500208" y="477656"/>
                </a:cubicBezTo>
                <a:lnTo>
                  <a:pt x="7500208" y="431850"/>
                </a:lnTo>
                <a:cubicBezTo>
                  <a:pt x="7500208" y="426966"/>
                  <a:pt x="7499232" y="421839"/>
                  <a:pt x="7497278" y="416467"/>
                </a:cubicBezTo>
                <a:cubicBezTo>
                  <a:pt x="7495325" y="411095"/>
                  <a:pt x="7492655" y="406944"/>
                  <a:pt x="7489269" y="404014"/>
                </a:cubicBezTo>
                <a:cubicBezTo>
                  <a:pt x="7484451" y="399782"/>
                  <a:pt x="7478428" y="396998"/>
                  <a:pt x="7471201" y="395663"/>
                </a:cubicBezTo>
                <a:cubicBezTo>
                  <a:pt x="7463973" y="394329"/>
                  <a:pt x="7454402" y="393661"/>
                  <a:pt x="7442486" y="393661"/>
                </a:cubicBezTo>
                <a:close/>
                <a:moveTo>
                  <a:pt x="6381110" y="393661"/>
                </a:moveTo>
                <a:cubicBezTo>
                  <a:pt x="6369389" y="393661"/>
                  <a:pt x="6360045" y="394881"/>
                  <a:pt x="6353079" y="397320"/>
                </a:cubicBezTo>
                <a:cubicBezTo>
                  <a:pt x="6346111" y="399759"/>
                  <a:pt x="6340642" y="403450"/>
                  <a:pt x="6336671" y="408394"/>
                </a:cubicBezTo>
                <a:cubicBezTo>
                  <a:pt x="6332698" y="413337"/>
                  <a:pt x="6330713" y="419224"/>
                  <a:pt x="6330713" y="426055"/>
                </a:cubicBezTo>
                <a:cubicBezTo>
                  <a:pt x="6330713" y="432300"/>
                  <a:pt x="6332552" y="437861"/>
                  <a:pt x="6336231" y="442740"/>
                </a:cubicBezTo>
                <a:cubicBezTo>
                  <a:pt x="6339909" y="447618"/>
                  <a:pt x="6344435" y="451082"/>
                  <a:pt x="6349807" y="453131"/>
                </a:cubicBezTo>
                <a:cubicBezTo>
                  <a:pt x="6355179" y="455180"/>
                  <a:pt x="6364766" y="457407"/>
                  <a:pt x="6378570" y="459813"/>
                </a:cubicBezTo>
                <a:cubicBezTo>
                  <a:pt x="6387816" y="461439"/>
                  <a:pt x="6393514" y="462804"/>
                  <a:pt x="6395662" y="463909"/>
                </a:cubicBezTo>
                <a:cubicBezTo>
                  <a:pt x="6398657" y="465470"/>
                  <a:pt x="6400155" y="467681"/>
                  <a:pt x="6400155" y="470542"/>
                </a:cubicBezTo>
                <a:cubicBezTo>
                  <a:pt x="6400155" y="473077"/>
                  <a:pt x="6399015" y="475189"/>
                  <a:pt x="6396737" y="476879"/>
                </a:cubicBezTo>
                <a:cubicBezTo>
                  <a:pt x="6393807" y="479155"/>
                  <a:pt x="6389671" y="480293"/>
                  <a:pt x="6384333" y="480293"/>
                </a:cubicBezTo>
                <a:cubicBezTo>
                  <a:pt x="6379449" y="480293"/>
                  <a:pt x="6375543" y="479284"/>
                  <a:pt x="6372613" y="477265"/>
                </a:cubicBezTo>
                <a:cubicBezTo>
                  <a:pt x="6369682" y="475247"/>
                  <a:pt x="6367403" y="471894"/>
                  <a:pt x="6365776" y="467206"/>
                </a:cubicBezTo>
                <a:lnTo>
                  <a:pt x="6326318" y="470917"/>
                </a:lnTo>
                <a:cubicBezTo>
                  <a:pt x="6328596" y="480879"/>
                  <a:pt x="6333756" y="488562"/>
                  <a:pt x="6341798" y="493967"/>
                </a:cubicBezTo>
                <a:cubicBezTo>
                  <a:pt x="6349839" y="499371"/>
                  <a:pt x="6363334" y="502073"/>
                  <a:pt x="6382282" y="502073"/>
                </a:cubicBezTo>
                <a:cubicBezTo>
                  <a:pt x="6395694" y="502073"/>
                  <a:pt x="6406291" y="500398"/>
                  <a:pt x="6414073" y="497049"/>
                </a:cubicBezTo>
                <a:cubicBezTo>
                  <a:pt x="6421853" y="493699"/>
                  <a:pt x="6427551" y="489194"/>
                  <a:pt x="6431165" y="483535"/>
                </a:cubicBezTo>
                <a:cubicBezTo>
                  <a:pt x="6434779" y="477876"/>
                  <a:pt x="6436585" y="472054"/>
                  <a:pt x="6436585" y="466070"/>
                </a:cubicBezTo>
                <a:cubicBezTo>
                  <a:pt x="6436585" y="460151"/>
                  <a:pt x="6434876" y="454720"/>
                  <a:pt x="6431458" y="449776"/>
                </a:cubicBezTo>
                <a:cubicBezTo>
                  <a:pt x="6428039" y="444833"/>
                  <a:pt x="6423107" y="441028"/>
                  <a:pt x="6416661" y="438361"/>
                </a:cubicBezTo>
                <a:cubicBezTo>
                  <a:pt x="6410215" y="435693"/>
                  <a:pt x="6400382" y="433612"/>
                  <a:pt x="6387165" y="432117"/>
                </a:cubicBezTo>
                <a:cubicBezTo>
                  <a:pt x="6378440" y="431076"/>
                  <a:pt x="6372775" y="429905"/>
                  <a:pt x="6370171" y="428605"/>
                </a:cubicBezTo>
                <a:cubicBezTo>
                  <a:pt x="6367566" y="427305"/>
                  <a:pt x="6366264" y="425387"/>
                  <a:pt x="6366264" y="422852"/>
                </a:cubicBezTo>
                <a:cubicBezTo>
                  <a:pt x="6366264" y="420576"/>
                  <a:pt x="6367290" y="418642"/>
                  <a:pt x="6369341" y="417049"/>
                </a:cubicBezTo>
                <a:cubicBezTo>
                  <a:pt x="6371392" y="415456"/>
                  <a:pt x="6374664" y="414660"/>
                  <a:pt x="6379156" y="414660"/>
                </a:cubicBezTo>
                <a:cubicBezTo>
                  <a:pt x="6383583" y="414660"/>
                  <a:pt x="6387360" y="415702"/>
                  <a:pt x="6390486" y="417785"/>
                </a:cubicBezTo>
                <a:cubicBezTo>
                  <a:pt x="6392764" y="419348"/>
                  <a:pt x="6394393" y="421790"/>
                  <a:pt x="6395369" y="425110"/>
                </a:cubicBezTo>
                <a:lnTo>
                  <a:pt x="6433069" y="421399"/>
                </a:lnTo>
                <a:cubicBezTo>
                  <a:pt x="6430464" y="414627"/>
                  <a:pt x="6427192" y="409256"/>
                  <a:pt x="6423254" y="405284"/>
                </a:cubicBezTo>
                <a:cubicBezTo>
                  <a:pt x="6419314" y="401312"/>
                  <a:pt x="6414398" y="398382"/>
                  <a:pt x="6408506" y="396494"/>
                </a:cubicBezTo>
                <a:cubicBezTo>
                  <a:pt x="6402612" y="394605"/>
                  <a:pt x="6393480" y="393661"/>
                  <a:pt x="6381110" y="393661"/>
                </a:cubicBezTo>
                <a:close/>
                <a:moveTo>
                  <a:pt x="6270809" y="393661"/>
                </a:moveTo>
                <a:cubicBezTo>
                  <a:pt x="6263777" y="393661"/>
                  <a:pt x="6257363" y="395191"/>
                  <a:pt x="6251568" y="398252"/>
                </a:cubicBezTo>
                <a:cubicBezTo>
                  <a:pt x="6247271" y="400531"/>
                  <a:pt x="6242550" y="404893"/>
                  <a:pt x="6237406" y="411339"/>
                </a:cubicBezTo>
                <a:lnTo>
                  <a:pt x="6237406" y="396005"/>
                </a:lnTo>
                <a:lnTo>
                  <a:pt x="6200195" y="396005"/>
                </a:lnTo>
                <a:lnTo>
                  <a:pt x="6200195" y="539187"/>
                </a:lnTo>
                <a:lnTo>
                  <a:pt x="6240336" y="539187"/>
                </a:lnTo>
                <a:lnTo>
                  <a:pt x="6240336" y="489669"/>
                </a:lnTo>
                <a:cubicBezTo>
                  <a:pt x="6244308" y="493771"/>
                  <a:pt x="6248817" y="496864"/>
                  <a:pt x="6253863" y="498948"/>
                </a:cubicBezTo>
                <a:cubicBezTo>
                  <a:pt x="6258910" y="501031"/>
                  <a:pt x="6264493" y="502073"/>
                  <a:pt x="6270614" y="502073"/>
                </a:cubicBezTo>
                <a:cubicBezTo>
                  <a:pt x="6283246" y="502073"/>
                  <a:pt x="6293696" y="497532"/>
                  <a:pt x="6301965" y="488448"/>
                </a:cubicBezTo>
                <a:cubicBezTo>
                  <a:pt x="6310234" y="479365"/>
                  <a:pt x="6314369" y="466196"/>
                  <a:pt x="6314369" y="448942"/>
                </a:cubicBezTo>
                <a:cubicBezTo>
                  <a:pt x="6314369" y="433315"/>
                  <a:pt x="6310576" y="420194"/>
                  <a:pt x="6302991" y="409581"/>
                </a:cubicBezTo>
                <a:cubicBezTo>
                  <a:pt x="6295406" y="398968"/>
                  <a:pt x="6284678" y="393661"/>
                  <a:pt x="6270809" y="393661"/>
                </a:cubicBezTo>
                <a:close/>
                <a:moveTo>
                  <a:pt x="5313181" y="393661"/>
                </a:moveTo>
                <a:lnTo>
                  <a:pt x="5328986" y="445132"/>
                </a:lnTo>
                <a:lnTo>
                  <a:pt x="5297543" y="445132"/>
                </a:lnTo>
                <a:close/>
                <a:moveTo>
                  <a:pt x="4379732" y="393661"/>
                </a:moveTo>
                <a:lnTo>
                  <a:pt x="4395536" y="445132"/>
                </a:lnTo>
                <a:lnTo>
                  <a:pt x="4364092" y="445132"/>
                </a:lnTo>
                <a:close/>
                <a:moveTo>
                  <a:pt x="3646307" y="393661"/>
                </a:moveTo>
                <a:lnTo>
                  <a:pt x="3662111" y="445132"/>
                </a:lnTo>
                <a:lnTo>
                  <a:pt x="3630668" y="445132"/>
                </a:lnTo>
                <a:close/>
                <a:moveTo>
                  <a:pt x="2350907" y="393661"/>
                </a:moveTo>
                <a:lnTo>
                  <a:pt x="2366711" y="445132"/>
                </a:lnTo>
                <a:lnTo>
                  <a:pt x="2335268" y="445132"/>
                </a:lnTo>
                <a:close/>
                <a:moveTo>
                  <a:pt x="1131707" y="393661"/>
                </a:moveTo>
                <a:lnTo>
                  <a:pt x="1147511" y="445132"/>
                </a:lnTo>
                <a:lnTo>
                  <a:pt x="1116068" y="445132"/>
                </a:lnTo>
                <a:close/>
                <a:moveTo>
                  <a:pt x="4523441" y="388973"/>
                </a:moveTo>
                <a:lnTo>
                  <a:pt x="4534478" y="388973"/>
                </a:lnTo>
                <a:cubicBezTo>
                  <a:pt x="4545938" y="388973"/>
                  <a:pt x="4554142" y="391773"/>
                  <a:pt x="4559090" y="397373"/>
                </a:cubicBezTo>
                <a:cubicBezTo>
                  <a:pt x="4564039" y="402972"/>
                  <a:pt x="4566513" y="413358"/>
                  <a:pt x="4566513" y="428529"/>
                </a:cubicBezTo>
                <a:cubicBezTo>
                  <a:pt x="4566513" y="439989"/>
                  <a:pt x="4565406" y="448274"/>
                  <a:pt x="4563192" y="453385"/>
                </a:cubicBezTo>
                <a:cubicBezTo>
                  <a:pt x="4560979" y="458497"/>
                  <a:pt x="4557918" y="462078"/>
                  <a:pt x="4554012" y="464129"/>
                </a:cubicBezTo>
                <a:cubicBezTo>
                  <a:pt x="4550105" y="466180"/>
                  <a:pt x="4543529" y="467206"/>
                  <a:pt x="4534283" y="467206"/>
                </a:cubicBezTo>
                <a:lnTo>
                  <a:pt x="4523441" y="467206"/>
                </a:lnTo>
                <a:close/>
                <a:moveTo>
                  <a:pt x="4218642" y="388973"/>
                </a:moveTo>
                <a:lnTo>
                  <a:pt x="4229678" y="388973"/>
                </a:lnTo>
                <a:cubicBezTo>
                  <a:pt x="4241138" y="388973"/>
                  <a:pt x="4249342" y="391773"/>
                  <a:pt x="4254291" y="397373"/>
                </a:cubicBezTo>
                <a:cubicBezTo>
                  <a:pt x="4259239" y="402972"/>
                  <a:pt x="4261713" y="413358"/>
                  <a:pt x="4261713" y="428529"/>
                </a:cubicBezTo>
                <a:cubicBezTo>
                  <a:pt x="4261713" y="439989"/>
                  <a:pt x="4260606" y="448274"/>
                  <a:pt x="4258393" y="453385"/>
                </a:cubicBezTo>
                <a:cubicBezTo>
                  <a:pt x="4256179" y="458497"/>
                  <a:pt x="4253119" y="462078"/>
                  <a:pt x="4249212" y="464129"/>
                </a:cubicBezTo>
                <a:cubicBezTo>
                  <a:pt x="4245305" y="466180"/>
                  <a:pt x="4238728" y="467206"/>
                  <a:pt x="4229483" y="467206"/>
                </a:cubicBezTo>
                <a:lnTo>
                  <a:pt x="4218642" y="467206"/>
                </a:lnTo>
                <a:close/>
                <a:moveTo>
                  <a:pt x="1827867" y="388973"/>
                </a:moveTo>
                <a:lnTo>
                  <a:pt x="1838903" y="388973"/>
                </a:lnTo>
                <a:cubicBezTo>
                  <a:pt x="1850364" y="388973"/>
                  <a:pt x="1858568" y="391773"/>
                  <a:pt x="1863516" y="397373"/>
                </a:cubicBezTo>
                <a:cubicBezTo>
                  <a:pt x="1868464" y="402972"/>
                  <a:pt x="1870939" y="413358"/>
                  <a:pt x="1870939" y="428529"/>
                </a:cubicBezTo>
                <a:cubicBezTo>
                  <a:pt x="1870939" y="439989"/>
                  <a:pt x="1869832" y="448274"/>
                  <a:pt x="1867618" y="453385"/>
                </a:cubicBezTo>
                <a:cubicBezTo>
                  <a:pt x="1865404" y="458497"/>
                  <a:pt x="1862344" y="462078"/>
                  <a:pt x="1858437" y="464129"/>
                </a:cubicBezTo>
                <a:cubicBezTo>
                  <a:pt x="1854530" y="466180"/>
                  <a:pt x="1847954" y="467206"/>
                  <a:pt x="1838708" y="467206"/>
                </a:cubicBezTo>
                <a:lnTo>
                  <a:pt x="1827867" y="467206"/>
                </a:lnTo>
                <a:close/>
                <a:moveTo>
                  <a:pt x="1265892" y="388973"/>
                </a:moveTo>
                <a:lnTo>
                  <a:pt x="1276928" y="388973"/>
                </a:lnTo>
                <a:cubicBezTo>
                  <a:pt x="1288388" y="388973"/>
                  <a:pt x="1296592" y="391773"/>
                  <a:pt x="1301541" y="397373"/>
                </a:cubicBezTo>
                <a:cubicBezTo>
                  <a:pt x="1306489" y="402972"/>
                  <a:pt x="1308964" y="413358"/>
                  <a:pt x="1308964" y="428529"/>
                </a:cubicBezTo>
                <a:cubicBezTo>
                  <a:pt x="1308964" y="439989"/>
                  <a:pt x="1307857" y="448274"/>
                  <a:pt x="1305643" y="453385"/>
                </a:cubicBezTo>
                <a:cubicBezTo>
                  <a:pt x="1303429" y="458497"/>
                  <a:pt x="1300369" y="462078"/>
                  <a:pt x="1296462" y="464129"/>
                </a:cubicBezTo>
                <a:cubicBezTo>
                  <a:pt x="1292555" y="466180"/>
                  <a:pt x="1285979" y="467206"/>
                  <a:pt x="1276733" y="467206"/>
                </a:cubicBezTo>
                <a:lnTo>
                  <a:pt x="1265892" y="467206"/>
                </a:lnTo>
                <a:close/>
                <a:moveTo>
                  <a:pt x="3165757" y="387606"/>
                </a:moveTo>
                <a:cubicBezTo>
                  <a:pt x="3175069" y="387606"/>
                  <a:pt x="3182442" y="390715"/>
                  <a:pt x="3187879" y="396933"/>
                </a:cubicBezTo>
                <a:cubicBezTo>
                  <a:pt x="3193316" y="403151"/>
                  <a:pt x="3196034" y="413000"/>
                  <a:pt x="3196034" y="426478"/>
                </a:cubicBezTo>
                <a:cubicBezTo>
                  <a:pt x="3196034" y="442495"/>
                  <a:pt x="3193430" y="453597"/>
                  <a:pt x="3188221" y="459783"/>
                </a:cubicBezTo>
                <a:cubicBezTo>
                  <a:pt x="3183012" y="465968"/>
                  <a:pt x="3175655" y="469061"/>
                  <a:pt x="3166148" y="469061"/>
                </a:cubicBezTo>
                <a:cubicBezTo>
                  <a:pt x="3156902" y="469061"/>
                  <a:pt x="3149593" y="465903"/>
                  <a:pt x="3144222" y="459587"/>
                </a:cubicBezTo>
                <a:cubicBezTo>
                  <a:pt x="3138850" y="453271"/>
                  <a:pt x="3136164" y="442886"/>
                  <a:pt x="3136164" y="428431"/>
                </a:cubicBezTo>
                <a:cubicBezTo>
                  <a:pt x="3136164" y="413846"/>
                  <a:pt x="3138866" y="403395"/>
                  <a:pt x="3144270" y="397080"/>
                </a:cubicBezTo>
                <a:cubicBezTo>
                  <a:pt x="3149675" y="390764"/>
                  <a:pt x="3156837" y="387606"/>
                  <a:pt x="3165757" y="387606"/>
                </a:cubicBezTo>
                <a:close/>
                <a:moveTo>
                  <a:pt x="1441732" y="387606"/>
                </a:moveTo>
                <a:cubicBezTo>
                  <a:pt x="1451043" y="387606"/>
                  <a:pt x="1458417" y="390715"/>
                  <a:pt x="1463854" y="396933"/>
                </a:cubicBezTo>
                <a:cubicBezTo>
                  <a:pt x="1469291" y="403151"/>
                  <a:pt x="1472010" y="413000"/>
                  <a:pt x="1472010" y="426478"/>
                </a:cubicBezTo>
                <a:cubicBezTo>
                  <a:pt x="1472010" y="442495"/>
                  <a:pt x="1469405" y="453597"/>
                  <a:pt x="1464196" y="459783"/>
                </a:cubicBezTo>
                <a:cubicBezTo>
                  <a:pt x="1458987" y="465968"/>
                  <a:pt x="1451629" y="469061"/>
                  <a:pt x="1442123" y="469061"/>
                </a:cubicBezTo>
                <a:cubicBezTo>
                  <a:pt x="1432877" y="469061"/>
                  <a:pt x="1425568" y="465903"/>
                  <a:pt x="1420196" y="459587"/>
                </a:cubicBezTo>
                <a:cubicBezTo>
                  <a:pt x="1414825" y="453271"/>
                  <a:pt x="1412139" y="442886"/>
                  <a:pt x="1412139" y="428431"/>
                </a:cubicBezTo>
                <a:cubicBezTo>
                  <a:pt x="1412139" y="413846"/>
                  <a:pt x="1414841" y="403395"/>
                  <a:pt x="1420245" y="397080"/>
                </a:cubicBezTo>
                <a:cubicBezTo>
                  <a:pt x="1425650" y="390764"/>
                  <a:pt x="1432812" y="387606"/>
                  <a:pt x="1441732" y="387606"/>
                </a:cubicBezTo>
                <a:close/>
                <a:moveTo>
                  <a:pt x="2998856" y="385652"/>
                </a:moveTo>
                <a:lnTo>
                  <a:pt x="3011455" y="385652"/>
                </a:lnTo>
                <a:cubicBezTo>
                  <a:pt x="3019724" y="385652"/>
                  <a:pt x="3025357" y="387215"/>
                  <a:pt x="3028351" y="390340"/>
                </a:cubicBezTo>
                <a:cubicBezTo>
                  <a:pt x="3031347" y="393466"/>
                  <a:pt x="3032845" y="397275"/>
                  <a:pt x="3032845" y="401768"/>
                </a:cubicBezTo>
                <a:cubicBezTo>
                  <a:pt x="3032845" y="406391"/>
                  <a:pt x="3031119" y="410183"/>
                  <a:pt x="3027668" y="413146"/>
                </a:cubicBezTo>
                <a:cubicBezTo>
                  <a:pt x="3024217" y="416109"/>
                  <a:pt x="3018227" y="417590"/>
                  <a:pt x="3009697" y="417590"/>
                </a:cubicBezTo>
                <a:lnTo>
                  <a:pt x="2998856" y="417590"/>
                </a:lnTo>
                <a:close/>
                <a:moveTo>
                  <a:pt x="3780394" y="385555"/>
                </a:moveTo>
                <a:lnTo>
                  <a:pt x="3799928" y="385555"/>
                </a:lnTo>
                <a:cubicBezTo>
                  <a:pt x="3806634" y="385555"/>
                  <a:pt x="3811339" y="386727"/>
                  <a:pt x="3814041" y="389071"/>
                </a:cubicBezTo>
                <a:cubicBezTo>
                  <a:pt x="3816743" y="391415"/>
                  <a:pt x="3818094" y="394670"/>
                  <a:pt x="3818094" y="398838"/>
                </a:cubicBezTo>
                <a:cubicBezTo>
                  <a:pt x="3818094" y="403330"/>
                  <a:pt x="3816743" y="406765"/>
                  <a:pt x="3814041" y="409142"/>
                </a:cubicBezTo>
                <a:cubicBezTo>
                  <a:pt x="3811339" y="411518"/>
                  <a:pt x="3806537" y="412707"/>
                  <a:pt x="3799635" y="412707"/>
                </a:cubicBezTo>
                <a:lnTo>
                  <a:pt x="3780394" y="412707"/>
                </a:lnTo>
                <a:close/>
                <a:moveTo>
                  <a:pt x="2561487" y="385457"/>
                </a:moveTo>
                <a:lnTo>
                  <a:pt x="2580923" y="385457"/>
                </a:lnTo>
                <a:cubicBezTo>
                  <a:pt x="2588998" y="385457"/>
                  <a:pt x="2594499" y="386694"/>
                  <a:pt x="2597429" y="389168"/>
                </a:cubicBezTo>
                <a:cubicBezTo>
                  <a:pt x="2600359" y="391643"/>
                  <a:pt x="2601824" y="395191"/>
                  <a:pt x="2601824" y="399814"/>
                </a:cubicBezTo>
                <a:cubicBezTo>
                  <a:pt x="2601824" y="402940"/>
                  <a:pt x="2600896" y="405707"/>
                  <a:pt x="2599041" y="408116"/>
                </a:cubicBezTo>
                <a:cubicBezTo>
                  <a:pt x="2597185" y="410525"/>
                  <a:pt x="2594792" y="412023"/>
                  <a:pt x="2591862" y="412609"/>
                </a:cubicBezTo>
                <a:cubicBezTo>
                  <a:pt x="2586067" y="413911"/>
                  <a:pt x="2582161" y="414562"/>
                  <a:pt x="2580142" y="414562"/>
                </a:cubicBezTo>
                <a:lnTo>
                  <a:pt x="2561487" y="414562"/>
                </a:lnTo>
                <a:close/>
                <a:moveTo>
                  <a:pt x="246912" y="385457"/>
                </a:moveTo>
                <a:lnTo>
                  <a:pt x="266348" y="385457"/>
                </a:lnTo>
                <a:cubicBezTo>
                  <a:pt x="274422" y="385457"/>
                  <a:pt x="279924" y="386694"/>
                  <a:pt x="282854" y="389168"/>
                </a:cubicBezTo>
                <a:cubicBezTo>
                  <a:pt x="285784" y="391643"/>
                  <a:pt x="287249" y="395191"/>
                  <a:pt x="287249" y="399814"/>
                </a:cubicBezTo>
                <a:cubicBezTo>
                  <a:pt x="287249" y="402940"/>
                  <a:pt x="286321" y="405707"/>
                  <a:pt x="284466" y="408116"/>
                </a:cubicBezTo>
                <a:cubicBezTo>
                  <a:pt x="282610" y="410525"/>
                  <a:pt x="280217" y="412023"/>
                  <a:pt x="277287" y="412609"/>
                </a:cubicBezTo>
                <a:cubicBezTo>
                  <a:pt x="271492" y="413911"/>
                  <a:pt x="267585" y="414562"/>
                  <a:pt x="265567" y="414562"/>
                </a:cubicBezTo>
                <a:lnTo>
                  <a:pt x="246912" y="414562"/>
                </a:lnTo>
                <a:close/>
                <a:moveTo>
                  <a:pt x="10840237" y="356547"/>
                </a:moveTo>
                <a:lnTo>
                  <a:pt x="10840237" y="383894"/>
                </a:lnTo>
                <a:lnTo>
                  <a:pt x="10880085" y="383894"/>
                </a:lnTo>
                <a:lnTo>
                  <a:pt x="10880085" y="356547"/>
                </a:lnTo>
                <a:close/>
                <a:moveTo>
                  <a:pt x="9725714" y="356547"/>
                </a:moveTo>
                <a:lnTo>
                  <a:pt x="9725714" y="383601"/>
                </a:lnTo>
                <a:lnTo>
                  <a:pt x="9765465" y="383601"/>
                </a:lnTo>
                <a:lnTo>
                  <a:pt x="9765465" y="356547"/>
                </a:lnTo>
                <a:close/>
                <a:moveTo>
                  <a:pt x="7571929" y="356547"/>
                </a:moveTo>
                <a:lnTo>
                  <a:pt x="7532081" y="376960"/>
                </a:lnTo>
                <a:lnTo>
                  <a:pt x="7532081" y="396005"/>
                </a:lnTo>
                <a:lnTo>
                  <a:pt x="7517430" y="396005"/>
                </a:lnTo>
                <a:lnTo>
                  <a:pt x="7517430" y="425110"/>
                </a:lnTo>
                <a:lnTo>
                  <a:pt x="7532081" y="425110"/>
                </a:lnTo>
                <a:lnTo>
                  <a:pt x="7532081" y="461593"/>
                </a:lnTo>
                <a:cubicBezTo>
                  <a:pt x="7532081" y="473167"/>
                  <a:pt x="7533204" y="481540"/>
                  <a:pt x="7535450" y="486709"/>
                </a:cubicBezTo>
                <a:cubicBezTo>
                  <a:pt x="7537697" y="491879"/>
                  <a:pt x="7541164" y="495732"/>
                  <a:pt x="7545852" y="498269"/>
                </a:cubicBezTo>
                <a:cubicBezTo>
                  <a:pt x="7550540" y="500805"/>
                  <a:pt x="7557833" y="502073"/>
                  <a:pt x="7567730" y="502073"/>
                </a:cubicBezTo>
                <a:cubicBezTo>
                  <a:pt x="7576259" y="502073"/>
                  <a:pt x="7585440" y="500999"/>
                  <a:pt x="7595272" y="498850"/>
                </a:cubicBezTo>
                <a:lnTo>
                  <a:pt x="7592342" y="471410"/>
                </a:lnTo>
                <a:cubicBezTo>
                  <a:pt x="7587068" y="473100"/>
                  <a:pt x="7582966" y="473945"/>
                  <a:pt x="7580036" y="473945"/>
                </a:cubicBezTo>
                <a:cubicBezTo>
                  <a:pt x="7576780" y="473945"/>
                  <a:pt x="7574501" y="472840"/>
                  <a:pt x="7573199" y="470630"/>
                </a:cubicBezTo>
                <a:cubicBezTo>
                  <a:pt x="7572353" y="469201"/>
                  <a:pt x="7571929" y="466277"/>
                  <a:pt x="7571929" y="461858"/>
                </a:cubicBezTo>
                <a:lnTo>
                  <a:pt x="7571929" y="425110"/>
                </a:lnTo>
                <a:lnTo>
                  <a:pt x="7593807" y="425110"/>
                </a:lnTo>
                <a:lnTo>
                  <a:pt x="7593807" y="396005"/>
                </a:lnTo>
                <a:lnTo>
                  <a:pt x="7571929" y="396005"/>
                </a:lnTo>
                <a:close/>
                <a:moveTo>
                  <a:pt x="7326326" y="356547"/>
                </a:moveTo>
                <a:lnTo>
                  <a:pt x="7326326" y="406163"/>
                </a:lnTo>
                <a:cubicBezTo>
                  <a:pt x="7322419" y="401996"/>
                  <a:pt x="7317943" y="398870"/>
                  <a:pt x="7312896" y="396787"/>
                </a:cubicBezTo>
                <a:cubicBezTo>
                  <a:pt x="7307850" y="394703"/>
                  <a:pt x="7302234" y="393661"/>
                  <a:pt x="7296049" y="393661"/>
                </a:cubicBezTo>
                <a:cubicBezTo>
                  <a:pt x="7283352" y="393661"/>
                  <a:pt x="7272885" y="398219"/>
                  <a:pt x="7264648" y="407335"/>
                </a:cubicBezTo>
                <a:cubicBezTo>
                  <a:pt x="7256411" y="416450"/>
                  <a:pt x="7252293" y="429603"/>
                  <a:pt x="7252293" y="446793"/>
                </a:cubicBezTo>
                <a:cubicBezTo>
                  <a:pt x="7252293" y="462159"/>
                  <a:pt x="7256021" y="475214"/>
                  <a:pt x="7263476" y="485958"/>
                </a:cubicBezTo>
                <a:cubicBezTo>
                  <a:pt x="7270932" y="496701"/>
                  <a:pt x="7281724" y="502073"/>
                  <a:pt x="7295853" y="502073"/>
                </a:cubicBezTo>
                <a:cubicBezTo>
                  <a:pt x="7302885" y="502073"/>
                  <a:pt x="7309266" y="500576"/>
                  <a:pt x="7314996" y="497580"/>
                </a:cubicBezTo>
                <a:cubicBezTo>
                  <a:pt x="7319294" y="495301"/>
                  <a:pt x="7324047" y="490906"/>
                  <a:pt x="7329256" y="484395"/>
                </a:cubicBezTo>
                <a:lnTo>
                  <a:pt x="7329256" y="499729"/>
                </a:lnTo>
                <a:lnTo>
                  <a:pt x="7366468" y="499729"/>
                </a:lnTo>
                <a:lnTo>
                  <a:pt x="7366468" y="356547"/>
                </a:lnTo>
                <a:close/>
                <a:moveTo>
                  <a:pt x="6162229" y="356547"/>
                </a:moveTo>
                <a:lnTo>
                  <a:pt x="6122381" y="376960"/>
                </a:lnTo>
                <a:lnTo>
                  <a:pt x="6122381" y="396005"/>
                </a:lnTo>
                <a:lnTo>
                  <a:pt x="6107730" y="396005"/>
                </a:lnTo>
                <a:lnTo>
                  <a:pt x="6107730" y="425110"/>
                </a:lnTo>
                <a:lnTo>
                  <a:pt x="6122381" y="425110"/>
                </a:lnTo>
                <a:lnTo>
                  <a:pt x="6122381" y="461593"/>
                </a:lnTo>
                <a:cubicBezTo>
                  <a:pt x="6122381" y="473167"/>
                  <a:pt x="6123504" y="481540"/>
                  <a:pt x="6125750" y="486709"/>
                </a:cubicBezTo>
                <a:cubicBezTo>
                  <a:pt x="6127997" y="491879"/>
                  <a:pt x="6131464" y="495732"/>
                  <a:pt x="6136152" y="498269"/>
                </a:cubicBezTo>
                <a:cubicBezTo>
                  <a:pt x="6140840" y="500805"/>
                  <a:pt x="6148133" y="502073"/>
                  <a:pt x="6158030" y="502073"/>
                </a:cubicBezTo>
                <a:cubicBezTo>
                  <a:pt x="6166559" y="502073"/>
                  <a:pt x="6175740" y="500999"/>
                  <a:pt x="6185572" y="498850"/>
                </a:cubicBezTo>
                <a:lnTo>
                  <a:pt x="6182642" y="471410"/>
                </a:lnTo>
                <a:cubicBezTo>
                  <a:pt x="6177368" y="473100"/>
                  <a:pt x="6173266" y="473945"/>
                  <a:pt x="6170336" y="473945"/>
                </a:cubicBezTo>
                <a:cubicBezTo>
                  <a:pt x="6167080" y="473945"/>
                  <a:pt x="6164801" y="472840"/>
                  <a:pt x="6163499" y="470630"/>
                </a:cubicBezTo>
                <a:cubicBezTo>
                  <a:pt x="6162653" y="469201"/>
                  <a:pt x="6162229" y="466277"/>
                  <a:pt x="6162229" y="461858"/>
                </a:cubicBezTo>
                <a:lnTo>
                  <a:pt x="6162229" y="425110"/>
                </a:lnTo>
                <a:lnTo>
                  <a:pt x="6184107" y="425110"/>
                </a:lnTo>
                <a:lnTo>
                  <a:pt x="6184107" y="396005"/>
                </a:lnTo>
                <a:lnTo>
                  <a:pt x="6162229" y="396005"/>
                </a:lnTo>
                <a:close/>
                <a:moveTo>
                  <a:pt x="6076504" y="356547"/>
                </a:moveTo>
                <a:lnTo>
                  <a:pt x="6036656" y="376960"/>
                </a:lnTo>
                <a:lnTo>
                  <a:pt x="6036656" y="396005"/>
                </a:lnTo>
                <a:lnTo>
                  <a:pt x="6022005" y="396005"/>
                </a:lnTo>
                <a:lnTo>
                  <a:pt x="6022005" y="425110"/>
                </a:lnTo>
                <a:lnTo>
                  <a:pt x="6036656" y="425110"/>
                </a:lnTo>
                <a:lnTo>
                  <a:pt x="6036656" y="461593"/>
                </a:lnTo>
                <a:cubicBezTo>
                  <a:pt x="6036656" y="473167"/>
                  <a:pt x="6037779" y="481540"/>
                  <a:pt x="6040025" y="486709"/>
                </a:cubicBezTo>
                <a:cubicBezTo>
                  <a:pt x="6042272" y="491879"/>
                  <a:pt x="6045739" y="495732"/>
                  <a:pt x="6050427" y="498269"/>
                </a:cubicBezTo>
                <a:cubicBezTo>
                  <a:pt x="6055115" y="500805"/>
                  <a:pt x="6062408" y="502073"/>
                  <a:pt x="6072305" y="502073"/>
                </a:cubicBezTo>
                <a:cubicBezTo>
                  <a:pt x="6080834" y="502073"/>
                  <a:pt x="6090015" y="500999"/>
                  <a:pt x="6099847" y="498850"/>
                </a:cubicBezTo>
                <a:lnTo>
                  <a:pt x="6096917" y="471410"/>
                </a:lnTo>
                <a:cubicBezTo>
                  <a:pt x="6091643" y="473100"/>
                  <a:pt x="6087541" y="473945"/>
                  <a:pt x="6084611" y="473945"/>
                </a:cubicBezTo>
                <a:cubicBezTo>
                  <a:pt x="6081355" y="473945"/>
                  <a:pt x="6079076" y="472840"/>
                  <a:pt x="6077774" y="470630"/>
                </a:cubicBezTo>
                <a:cubicBezTo>
                  <a:pt x="6076928" y="469201"/>
                  <a:pt x="6076504" y="466277"/>
                  <a:pt x="6076504" y="461858"/>
                </a:cubicBezTo>
                <a:lnTo>
                  <a:pt x="6076504" y="425110"/>
                </a:lnTo>
                <a:lnTo>
                  <a:pt x="6098382" y="425110"/>
                </a:lnTo>
                <a:lnTo>
                  <a:pt x="6098382" y="396005"/>
                </a:lnTo>
                <a:lnTo>
                  <a:pt x="6076504" y="396005"/>
                </a:lnTo>
                <a:close/>
                <a:moveTo>
                  <a:pt x="5895200" y="356547"/>
                </a:moveTo>
                <a:lnTo>
                  <a:pt x="5895200" y="499729"/>
                </a:lnTo>
                <a:lnTo>
                  <a:pt x="5934951" y="499729"/>
                </a:lnTo>
                <a:lnTo>
                  <a:pt x="5934951" y="449918"/>
                </a:lnTo>
                <a:cubicBezTo>
                  <a:pt x="5934951" y="440477"/>
                  <a:pt x="5936448" y="433933"/>
                  <a:pt x="5939444" y="430287"/>
                </a:cubicBezTo>
                <a:cubicBezTo>
                  <a:pt x="5942439" y="426641"/>
                  <a:pt x="5946345" y="424817"/>
                  <a:pt x="5951163" y="424817"/>
                </a:cubicBezTo>
                <a:cubicBezTo>
                  <a:pt x="5955526" y="424817"/>
                  <a:pt x="5958912" y="426168"/>
                  <a:pt x="5961321" y="428871"/>
                </a:cubicBezTo>
                <a:cubicBezTo>
                  <a:pt x="5963730" y="431573"/>
                  <a:pt x="5964935" y="436180"/>
                  <a:pt x="5964935" y="442691"/>
                </a:cubicBezTo>
                <a:lnTo>
                  <a:pt x="5964935" y="499729"/>
                </a:lnTo>
                <a:lnTo>
                  <a:pt x="6004881" y="499729"/>
                </a:lnTo>
                <a:lnTo>
                  <a:pt x="6004881" y="433803"/>
                </a:lnTo>
                <a:cubicBezTo>
                  <a:pt x="6004881" y="420194"/>
                  <a:pt x="6001772" y="410102"/>
                  <a:pt x="5995554" y="403526"/>
                </a:cubicBezTo>
                <a:cubicBezTo>
                  <a:pt x="5989335" y="396949"/>
                  <a:pt x="5980822" y="393661"/>
                  <a:pt x="5970014" y="393661"/>
                </a:cubicBezTo>
                <a:cubicBezTo>
                  <a:pt x="5962721" y="393661"/>
                  <a:pt x="5956405" y="394866"/>
                  <a:pt x="5951066" y="397275"/>
                </a:cubicBezTo>
                <a:cubicBezTo>
                  <a:pt x="5945726" y="399684"/>
                  <a:pt x="5940355" y="403688"/>
                  <a:pt x="5934951" y="409288"/>
                </a:cubicBezTo>
                <a:lnTo>
                  <a:pt x="5934951" y="356547"/>
                </a:lnTo>
                <a:close/>
                <a:moveTo>
                  <a:pt x="5402537" y="356547"/>
                </a:moveTo>
                <a:lnTo>
                  <a:pt x="5402537" y="499729"/>
                </a:lnTo>
                <a:lnTo>
                  <a:pt x="5515832" y="499729"/>
                </a:lnTo>
                <a:lnTo>
                  <a:pt x="5515832" y="464471"/>
                </a:lnTo>
                <a:lnTo>
                  <a:pt x="5446781" y="464471"/>
                </a:lnTo>
                <a:lnTo>
                  <a:pt x="5446781" y="356547"/>
                </a:lnTo>
                <a:close/>
                <a:moveTo>
                  <a:pt x="5289594" y="356547"/>
                </a:moveTo>
                <a:lnTo>
                  <a:pt x="5235780" y="499729"/>
                </a:lnTo>
                <a:lnTo>
                  <a:pt x="5280954" y="499729"/>
                </a:lnTo>
                <a:lnTo>
                  <a:pt x="5287933" y="476093"/>
                </a:lnTo>
                <a:lnTo>
                  <a:pt x="5338163" y="476093"/>
                </a:lnTo>
                <a:lnTo>
                  <a:pt x="5345326" y="499729"/>
                </a:lnTo>
                <a:lnTo>
                  <a:pt x="5391658" y="499729"/>
                </a:lnTo>
                <a:lnTo>
                  <a:pt x="5337855" y="356547"/>
                </a:lnTo>
                <a:close/>
                <a:moveTo>
                  <a:pt x="4880420" y="356547"/>
                </a:moveTo>
                <a:lnTo>
                  <a:pt x="4880420" y="499729"/>
                </a:lnTo>
                <a:lnTo>
                  <a:pt x="4924761" y="499729"/>
                </a:lnTo>
                <a:lnTo>
                  <a:pt x="4924761" y="356547"/>
                </a:lnTo>
                <a:close/>
                <a:moveTo>
                  <a:pt x="4745507" y="356547"/>
                </a:moveTo>
                <a:lnTo>
                  <a:pt x="4745507" y="499729"/>
                </a:lnTo>
                <a:lnTo>
                  <a:pt x="4789947" y="499729"/>
                </a:lnTo>
                <a:lnTo>
                  <a:pt x="4789947" y="441226"/>
                </a:lnTo>
                <a:lnTo>
                  <a:pt x="4845422" y="441226"/>
                </a:lnTo>
                <a:lnTo>
                  <a:pt x="4845422" y="412316"/>
                </a:lnTo>
                <a:lnTo>
                  <a:pt x="4789947" y="412316"/>
                </a:lnTo>
                <a:lnTo>
                  <a:pt x="4789947" y="387313"/>
                </a:lnTo>
                <a:lnTo>
                  <a:pt x="4854896" y="387313"/>
                </a:lnTo>
                <a:lnTo>
                  <a:pt x="4854896" y="356547"/>
                </a:lnTo>
                <a:close/>
                <a:moveTo>
                  <a:pt x="4479198" y="356547"/>
                </a:moveTo>
                <a:lnTo>
                  <a:pt x="4479198" y="499729"/>
                </a:lnTo>
                <a:lnTo>
                  <a:pt x="4544929" y="499729"/>
                </a:lnTo>
                <a:cubicBezTo>
                  <a:pt x="4552807" y="499729"/>
                  <a:pt x="4561597" y="498427"/>
                  <a:pt x="4571300" y="495822"/>
                </a:cubicBezTo>
                <a:cubicBezTo>
                  <a:pt x="4578396" y="493934"/>
                  <a:pt x="4585038" y="490141"/>
                  <a:pt x="4591224" y="484444"/>
                </a:cubicBezTo>
                <a:cubicBezTo>
                  <a:pt x="4597409" y="478747"/>
                  <a:pt x="4602244" y="471682"/>
                  <a:pt x="4605727" y="463250"/>
                </a:cubicBezTo>
                <a:cubicBezTo>
                  <a:pt x="4609211" y="454818"/>
                  <a:pt x="4610952" y="442951"/>
                  <a:pt x="4610952" y="427650"/>
                </a:cubicBezTo>
                <a:cubicBezTo>
                  <a:pt x="4610952" y="417883"/>
                  <a:pt x="4609780" y="408637"/>
                  <a:pt x="4607436" y="399912"/>
                </a:cubicBezTo>
                <a:cubicBezTo>
                  <a:pt x="4605093" y="391187"/>
                  <a:pt x="4601316" y="383536"/>
                  <a:pt x="4596107" y="376960"/>
                </a:cubicBezTo>
                <a:cubicBezTo>
                  <a:pt x="4590898" y="370384"/>
                  <a:pt x="4584305" y="365337"/>
                  <a:pt x="4576329" y="361821"/>
                </a:cubicBezTo>
                <a:cubicBezTo>
                  <a:pt x="4568353" y="358305"/>
                  <a:pt x="4557886" y="356547"/>
                  <a:pt x="4544929" y="356547"/>
                </a:cubicBezTo>
                <a:close/>
                <a:moveTo>
                  <a:pt x="4356145" y="356547"/>
                </a:moveTo>
                <a:lnTo>
                  <a:pt x="4302329" y="499729"/>
                </a:lnTo>
                <a:lnTo>
                  <a:pt x="4347505" y="499729"/>
                </a:lnTo>
                <a:lnTo>
                  <a:pt x="4354483" y="476093"/>
                </a:lnTo>
                <a:lnTo>
                  <a:pt x="4404713" y="476093"/>
                </a:lnTo>
                <a:lnTo>
                  <a:pt x="4411877" y="499729"/>
                </a:lnTo>
                <a:lnTo>
                  <a:pt x="4458208" y="499729"/>
                </a:lnTo>
                <a:lnTo>
                  <a:pt x="4404405" y="356547"/>
                </a:lnTo>
                <a:close/>
                <a:moveTo>
                  <a:pt x="4174397" y="356547"/>
                </a:moveTo>
                <a:lnTo>
                  <a:pt x="4174397" y="499729"/>
                </a:lnTo>
                <a:lnTo>
                  <a:pt x="4240129" y="499729"/>
                </a:lnTo>
                <a:cubicBezTo>
                  <a:pt x="4248007" y="499729"/>
                  <a:pt x="4256797" y="498427"/>
                  <a:pt x="4266499" y="495822"/>
                </a:cubicBezTo>
                <a:cubicBezTo>
                  <a:pt x="4273596" y="493934"/>
                  <a:pt x="4280238" y="490141"/>
                  <a:pt x="4286423" y="484444"/>
                </a:cubicBezTo>
                <a:cubicBezTo>
                  <a:pt x="4292609" y="478747"/>
                  <a:pt x="4297444" y="471682"/>
                  <a:pt x="4300927" y="463250"/>
                </a:cubicBezTo>
                <a:cubicBezTo>
                  <a:pt x="4304411" y="454818"/>
                  <a:pt x="4306153" y="442951"/>
                  <a:pt x="4306153" y="427650"/>
                </a:cubicBezTo>
                <a:cubicBezTo>
                  <a:pt x="4306153" y="417883"/>
                  <a:pt x="4304980" y="408637"/>
                  <a:pt x="4302636" y="399912"/>
                </a:cubicBezTo>
                <a:cubicBezTo>
                  <a:pt x="4300292" y="391187"/>
                  <a:pt x="4296516" y="383536"/>
                  <a:pt x="4291307" y="376960"/>
                </a:cubicBezTo>
                <a:cubicBezTo>
                  <a:pt x="4286098" y="370384"/>
                  <a:pt x="4279505" y="365337"/>
                  <a:pt x="4271529" y="361821"/>
                </a:cubicBezTo>
                <a:cubicBezTo>
                  <a:pt x="4263552" y="358305"/>
                  <a:pt x="4253086" y="356547"/>
                  <a:pt x="4240129" y="356547"/>
                </a:cubicBezTo>
                <a:close/>
                <a:moveTo>
                  <a:pt x="4099369" y="356547"/>
                </a:moveTo>
                <a:lnTo>
                  <a:pt x="4099369" y="499729"/>
                </a:lnTo>
                <a:lnTo>
                  <a:pt x="4143711" y="499729"/>
                </a:lnTo>
                <a:lnTo>
                  <a:pt x="4143711" y="356547"/>
                </a:lnTo>
                <a:close/>
                <a:moveTo>
                  <a:pt x="3964261" y="356547"/>
                </a:moveTo>
                <a:lnTo>
                  <a:pt x="3964261" y="499729"/>
                </a:lnTo>
                <a:lnTo>
                  <a:pt x="4077557" y="499729"/>
                </a:lnTo>
                <a:lnTo>
                  <a:pt x="4077557" y="464471"/>
                </a:lnTo>
                <a:lnTo>
                  <a:pt x="4008505" y="464471"/>
                </a:lnTo>
                <a:lnTo>
                  <a:pt x="4008505" y="356547"/>
                </a:lnTo>
                <a:close/>
                <a:moveTo>
                  <a:pt x="3889820" y="356547"/>
                </a:moveTo>
                <a:lnTo>
                  <a:pt x="3889820" y="499729"/>
                </a:lnTo>
                <a:lnTo>
                  <a:pt x="3934161" y="499729"/>
                </a:lnTo>
                <a:lnTo>
                  <a:pt x="3934161" y="356547"/>
                </a:lnTo>
                <a:close/>
                <a:moveTo>
                  <a:pt x="3735760" y="356547"/>
                </a:moveTo>
                <a:lnTo>
                  <a:pt x="3735760" y="499729"/>
                </a:lnTo>
                <a:lnTo>
                  <a:pt x="3812136" y="499729"/>
                </a:lnTo>
                <a:cubicBezTo>
                  <a:pt x="3815392" y="499729"/>
                  <a:pt x="3822001" y="499078"/>
                  <a:pt x="3831963" y="497776"/>
                </a:cubicBezTo>
                <a:cubicBezTo>
                  <a:pt x="3839451" y="496799"/>
                  <a:pt x="3845051" y="495236"/>
                  <a:pt x="3848762" y="493088"/>
                </a:cubicBezTo>
                <a:cubicBezTo>
                  <a:pt x="3854753" y="489637"/>
                  <a:pt x="3859473" y="484949"/>
                  <a:pt x="3862924" y="479023"/>
                </a:cubicBezTo>
                <a:cubicBezTo>
                  <a:pt x="3866375" y="473098"/>
                  <a:pt x="3868100" y="466424"/>
                  <a:pt x="3868100" y="459001"/>
                </a:cubicBezTo>
                <a:cubicBezTo>
                  <a:pt x="3868100" y="449886"/>
                  <a:pt x="3865675" y="442316"/>
                  <a:pt x="3860824" y="436293"/>
                </a:cubicBezTo>
                <a:cubicBezTo>
                  <a:pt x="3855973" y="430271"/>
                  <a:pt x="3848404" y="426022"/>
                  <a:pt x="3838116" y="423548"/>
                </a:cubicBezTo>
                <a:cubicBezTo>
                  <a:pt x="3844888" y="421204"/>
                  <a:pt x="3850032" y="418013"/>
                  <a:pt x="3853548" y="413976"/>
                </a:cubicBezTo>
                <a:cubicBezTo>
                  <a:pt x="3858822" y="407921"/>
                  <a:pt x="3861459" y="400661"/>
                  <a:pt x="3861459" y="392196"/>
                </a:cubicBezTo>
                <a:cubicBezTo>
                  <a:pt x="3861459" y="382104"/>
                  <a:pt x="3857764" y="373639"/>
                  <a:pt x="3850374" y="366802"/>
                </a:cubicBezTo>
                <a:cubicBezTo>
                  <a:pt x="3842983" y="359966"/>
                  <a:pt x="3832386" y="356547"/>
                  <a:pt x="3818583" y="356547"/>
                </a:cubicBezTo>
                <a:close/>
                <a:moveTo>
                  <a:pt x="3622720" y="356547"/>
                </a:moveTo>
                <a:lnTo>
                  <a:pt x="3568905" y="499729"/>
                </a:lnTo>
                <a:lnTo>
                  <a:pt x="3614080" y="499729"/>
                </a:lnTo>
                <a:lnTo>
                  <a:pt x="3621058" y="476093"/>
                </a:lnTo>
                <a:lnTo>
                  <a:pt x="3671289" y="476093"/>
                </a:lnTo>
                <a:lnTo>
                  <a:pt x="3678452" y="499729"/>
                </a:lnTo>
                <a:lnTo>
                  <a:pt x="3724784" y="499729"/>
                </a:lnTo>
                <a:lnTo>
                  <a:pt x="3670980" y="356547"/>
                </a:lnTo>
                <a:close/>
                <a:moveTo>
                  <a:pt x="3269230" y="356547"/>
                </a:moveTo>
                <a:lnTo>
                  <a:pt x="3269230" y="499729"/>
                </a:lnTo>
                <a:lnTo>
                  <a:pt x="3310837" y="499729"/>
                </a:lnTo>
                <a:lnTo>
                  <a:pt x="3310837" y="421112"/>
                </a:lnTo>
                <a:lnTo>
                  <a:pt x="3364457" y="499729"/>
                </a:lnTo>
                <a:lnTo>
                  <a:pt x="3406161" y="499729"/>
                </a:lnTo>
                <a:lnTo>
                  <a:pt x="3406161" y="356547"/>
                </a:lnTo>
                <a:lnTo>
                  <a:pt x="3364457" y="356547"/>
                </a:lnTo>
                <a:lnTo>
                  <a:pt x="3364457" y="435762"/>
                </a:lnTo>
                <a:lnTo>
                  <a:pt x="3310543" y="356547"/>
                </a:lnTo>
                <a:close/>
                <a:moveTo>
                  <a:pt x="2954417" y="356547"/>
                </a:moveTo>
                <a:lnTo>
                  <a:pt x="2954417" y="499729"/>
                </a:lnTo>
                <a:lnTo>
                  <a:pt x="2998856" y="499729"/>
                </a:lnTo>
                <a:lnTo>
                  <a:pt x="2998856" y="446598"/>
                </a:lnTo>
                <a:lnTo>
                  <a:pt x="3023078" y="446598"/>
                </a:lnTo>
                <a:cubicBezTo>
                  <a:pt x="3040919" y="446598"/>
                  <a:pt x="3054185" y="442528"/>
                  <a:pt x="3062877" y="434389"/>
                </a:cubicBezTo>
                <a:cubicBezTo>
                  <a:pt x="3071570" y="426250"/>
                  <a:pt x="3075916" y="414953"/>
                  <a:pt x="3075916" y="400498"/>
                </a:cubicBezTo>
                <a:cubicBezTo>
                  <a:pt x="3075916" y="386434"/>
                  <a:pt x="3071928" y="375593"/>
                  <a:pt x="3063952" y="367974"/>
                </a:cubicBezTo>
                <a:cubicBezTo>
                  <a:pt x="3055976" y="360356"/>
                  <a:pt x="3043979" y="356547"/>
                  <a:pt x="3027961" y="356547"/>
                </a:cubicBezTo>
                <a:close/>
                <a:moveTo>
                  <a:pt x="2668764" y="356547"/>
                </a:moveTo>
                <a:lnTo>
                  <a:pt x="2668764" y="499729"/>
                </a:lnTo>
                <a:lnTo>
                  <a:pt x="2789483" y="499729"/>
                </a:lnTo>
                <a:lnTo>
                  <a:pt x="2789483" y="467303"/>
                </a:lnTo>
                <a:lnTo>
                  <a:pt x="2713106" y="467303"/>
                </a:lnTo>
                <a:lnTo>
                  <a:pt x="2713106" y="439077"/>
                </a:lnTo>
                <a:lnTo>
                  <a:pt x="2781963" y="439077"/>
                </a:lnTo>
                <a:lnTo>
                  <a:pt x="2781963" y="409874"/>
                </a:lnTo>
                <a:lnTo>
                  <a:pt x="2713106" y="409874"/>
                </a:lnTo>
                <a:lnTo>
                  <a:pt x="2713106" y="387117"/>
                </a:lnTo>
                <a:lnTo>
                  <a:pt x="2787334" y="387117"/>
                </a:lnTo>
                <a:lnTo>
                  <a:pt x="2787334" y="356547"/>
                </a:lnTo>
                <a:close/>
                <a:moveTo>
                  <a:pt x="2517048" y="356547"/>
                </a:moveTo>
                <a:lnTo>
                  <a:pt x="2517048" y="499729"/>
                </a:lnTo>
                <a:lnTo>
                  <a:pt x="2561487" y="499729"/>
                </a:lnTo>
                <a:lnTo>
                  <a:pt x="2561487" y="441616"/>
                </a:lnTo>
                <a:lnTo>
                  <a:pt x="2565394" y="441616"/>
                </a:lnTo>
                <a:cubicBezTo>
                  <a:pt x="2569431" y="441616"/>
                  <a:pt x="2573045" y="442723"/>
                  <a:pt x="2576236" y="444937"/>
                </a:cubicBezTo>
                <a:cubicBezTo>
                  <a:pt x="2578579" y="446630"/>
                  <a:pt x="2581249" y="450309"/>
                  <a:pt x="2584244" y="455974"/>
                </a:cubicBezTo>
                <a:lnTo>
                  <a:pt x="2607894" y="499729"/>
                </a:lnTo>
                <a:lnTo>
                  <a:pt x="2657886" y="499729"/>
                </a:lnTo>
                <a:lnTo>
                  <a:pt x="2636460" y="458240"/>
                </a:lnTo>
                <a:cubicBezTo>
                  <a:pt x="2635419" y="456154"/>
                  <a:pt x="2633353" y="453189"/>
                  <a:pt x="2630263" y="449344"/>
                </a:cubicBezTo>
                <a:cubicBezTo>
                  <a:pt x="2627172" y="445498"/>
                  <a:pt x="2624813" y="442989"/>
                  <a:pt x="2623187" y="441816"/>
                </a:cubicBezTo>
                <a:cubicBezTo>
                  <a:pt x="2620778" y="440057"/>
                  <a:pt x="2616939" y="438298"/>
                  <a:pt x="2611669" y="436538"/>
                </a:cubicBezTo>
                <a:cubicBezTo>
                  <a:pt x="2618249" y="435040"/>
                  <a:pt x="2623429" y="433152"/>
                  <a:pt x="2627208" y="430873"/>
                </a:cubicBezTo>
                <a:cubicBezTo>
                  <a:pt x="2633136" y="427292"/>
                  <a:pt x="2637794" y="422620"/>
                  <a:pt x="2641182" y="416857"/>
                </a:cubicBezTo>
                <a:cubicBezTo>
                  <a:pt x="2644570" y="411095"/>
                  <a:pt x="2646264" y="404242"/>
                  <a:pt x="2646264" y="396298"/>
                </a:cubicBezTo>
                <a:cubicBezTo>
                  <a:pt x="2646264" y="387183"/>
                  <a:pt x="2644050" y="379450"/>
                  <a:pt x="2639622" y="373102"/>
                </a:cubicBezTo>
                <a:cubicBezTo>
                  <a:pt x="2635195" y="366754"/>
                  <a:pt x="2629367" y="362407"/>
                  <a:pt x="2622139" y="360063"/>
                </a:cubicBezTo>
                <a:cubicBezTo>
                  <a:pt x="2614912" y="357719"/>
                  <a:pt x="2604462" y="356547"/>
                  <a:pt x="2590788" y="356547"/>
                </a:cubicBezTo>
                <a:close/>
                <a:moveTo>
                  <a:pt x="2327321" y="356547"/>
                </a:moveTo>
                <a:lnTo>
                  <a:pt x="2273505" y="499729"/>
                </a:lnTo>
                <a:lnTo>
                  <a:pt x="2318680" y="499729"/>
                </a:lnTo>
                <a:lnTo>
                  <a:pt x="2325659" y="476093"/>
                </a:lnTo>
                <a:lnTo>
                  <a:pt x="2375889" y="476093"/>
                </a:lnTo>
                <a:lnTo>
                  <a:pt x="2383052" y="499729"/>
                </a:lnTo>
                <a:lnTo>
                  <a:pt x="2429384" y="499729"/>
                </a:lnTo>
                <a:lnTo>
                  <a:pt x="2375581" y="356547"/>
                </a:lnTo>
                <a:close/>
                <a:moveTo>
                  <a:pt x="2154512" y="356547"/>
                </a:moveTo>
                <a:lnTo>
                  <a:pt x="2154512" y="499729"/>
                </a:lnTo>
                <a:lnTo>
                  <a:pt x="2267808" y="499729"/>
                </a:lnTo>
                <a:lnTo>
                  <a:pt x="2267808" y="464471"/>
                </a:lnTo>
                <a:lnTo>
                  <a:pt x="2198756" y="464471"/>
                </a:lnTo>
                <a:lnTo>
                  <a:pt x="2198756" y="356547"/>
                </a:lnTo>
                <a:close/>
                <a:moveTo>
                  <a:pt x="1935339" y="356547"/>
                </a:moveTo>
                <a:lnTo>
                  <a:pt x="1935339" y="499729"/>
                </a:lnTo>
                <a:lnTo>
                  <a:pt x="2056058" y="499729"/>
                </a:lnTo>
                <a:lnTo>
                  <a:pt x="2056058" y="467303"/>
                </a:lnTo>
                <a:lnTo>
                  <a:pt x="1979681" y="467303"/>
                </a:lnTo>
                <a:lnTo>
                  <a:pt x="1979681" y="439077"/>
                </a:lnTo>
                <a:lnTo>
                  <a:pt x="2048537" y="439077"/>
                </a:lnTo>
                <a:lnTo>
                  <a:pt x="2048537" y="409874"/>
                </a:lnTo>
                <a:lnTo>
                  <a:pt x="1979681" y="409874"/>
                </a:lnTo>
                <a:lnTo>
                  <a:pt x="1979681" y="387117"/>
                </a:lnTo>
                <a:lnTo>
                  <a:pt x="2053909" y="387117"/>
                </a:lnTo>
                <a:lnTo>
                  <a:pt x="2053909" y="356547"/>
                </a:lnTo>
                <a:close/>
                <a:moveTo>
                  <a:pt x="1783623" y="356547"/>
                </a:moveTo>
                <a:lnTo>
                  <a:pt x="1783623" y="499729"/>
                </a:lnTo>
                <a:lnTo>
                  <a:pt x="1849354" y="499729"/>
                </a:lnTo>
                <a:cubicBezTo>
                  <a:pt x="1857232" y="499729"/>
                  <a:pt x="1866022" y="498427"/>
                  <a:pt x="1875725" y="495822"/>
                </a:cubicBezTo>
                <a:cubicBezTo>
                  <a:pt x="1882822" y="493934"/>
                  <a:pt x="1889464" y="490141"/>
                  <a:pt x="1895649" y="484444"/>
                </a:cubicBezTo>
                <a:cubicBezTo>
                  <a:pt x="1901835" y="478747"/>
                  <a:pt x="1906670" y="471682"/>
                  <a:pt x="1910153" y="463250"/>
                </a:cubicBezTo>
                <a:cubicBezTo>
                  <a:pt x="1913636" y="454818"/>
                  <a:pt x="1915378" y="442951"/>
                  <a:pt x="1915378" y="427650"/>
                </a:cubicBezTo>
                <a:cubicBezTo>
                  <a:pt x="1915378" y="417883"/>
                  <a:pt x="1914206" y="408637"/>
                  <a:pt x="1911862" y="399912"/>
                </a:cubicBezTo>
                <a:cubicBezTo>
                  <a:pt x="1909518" y="391187"/>
                  <a:pt x="1905741" y="383536"/>
                  <a:pt x="1900532" y="376960"/>
                </a:cubicBezTo>
                <a:cubicBezTo>
                  <a:pt x="1895323" y="370384"/>
                  <a:pt x="1888731" y="365337"/>
                  <a:pt x="1880755" y="361821"/>
                </a:cubicBezTo>
                <a:cubicBezTo>
                  <a:pt x="1872778" y="358305"/>
                  <a:pt x="1862311" y="356547"/>
                  <a:pt x="1849354" y="356547"/>
                </a:cubicBezTo>
                <a:close/>
                <a:moveTo>
                  <a:pt x="1221648" y="356547"/>
                </a:moveTo>
                <a:lnTo>
                  <a:pt x="1221648" y="499729"/>
                </a:lnTo>
                <a:lnTo>
                  <a:pt x="1287379" y="499729"/>
                </a:lnTo>
                <a:cubicBezTo>
                  <a:pt x="1295257" y="499729"/>
                  <a:pt x="1304048" y="498427"/>
                  <a:pt x="1313749" y="495822"/>
                </a:cubicBezTo>
                <a:cubicBezTo>
                  <a:pt x="1320847" y="493934"/>
                  <a:pt x="1327488" y="490141"/>
                  <a:pt x="1333674" y="484444"/>
                </a:cubicBezTo>
                <a:cubicBezTo>
                  <a:pt x="1339860" y="478747"/>
                  <a:pt x="1344694" y="471682"/>
                  <a:pt x="1348178" y="463250"/>
                </a:cubicBezTo>
                <a:cubicBezTo>
                  <a:pt x="1351661" y="454818"/>
                  <a:pt x="1353403" y="442951"/>
                  <a:pt x="1353403" y="427650"/>
                </a:cubicBezTo>
                <a:cubicBezTo>
                  <a:pt x="1353403" y="417883"/>
                  <a:pt x="1352231" y="408637"/>
                  <a:pt x="1349887" y="399912"/>
                </a:cubicBezTo>
                <a:cubicBezTo>
                  <a:pt x="1347543" y="391187"/>
                  <a:pt x="1343766" y="383536"/>
                  <a:pt x="1338557" y="376960"/>
                </a:cubicBezTo>
                <a:cubicBezTo>
                  <a:pt x="1333348" y="370384"/>
                  <a:pt x="1326756" y="365337"/>
                  <a:pt x="1318779" y="361821"/>
                </a:cubicBezTo>
                <a:cubicBezTo>
                  <a:pt x="1310803" y="358305"/>
                  <a:pt x="1300336" y="356547"/>
                  <a:pt x="1287379" y="356547"/>
                </a:cubicBezTo>
                <a:close/>
                <a:moveTo>
                  <a:pt x="1108120" y="356547"/>
                </a:moveTo>
                <a:lnTo>
                  <a:pt x="1054305" y="499729"/>
                </a:lnTo>
                <a:lnTo>
                  <a:pt x="1099479" y="499729"/>
                </a:lnTo>
                <a:lnTo>
                  <a:pt x="1106458" y="476093"/>
                </a:lnTo>
                <a:lnTo>
                  <a:pt x="1156689" y="476093"/>
                </a:lnTo>
                <a:lnTo>
                  <a:pt x="1163852" y="499729"/>
                </a:lnTo>
                <a:lnTo>
                  <a:pt x="1210184" y="499729"/>
                </a:lnTo>
                <a:lnTo>
                  <a:pt x="1156381" y="356547"/>
                </a:lnTo>
                <a:close/>
                <a:moveTo>
                  <a:pt x="925252" y="356547"/>
                </a:moveTo>
                <a:lnTo>
                  <a:pt x="925252" y="391903"/>
                </a:lnTo>
                <a:lnTo>
                  <a:pt x="970375" y="391903"/>
                </a:lnTo>
                <a:lnTo>
                  <a:pt x="970375" y="499729"/>
                </a:lnTo>
                <a:lnTo>
                  <a:pt x="1014619" y="499729"/>
                </a:lnTo>
                <a:lnTo>
                  <a:pt x="1014619" y="391903"/>
                </a:lnTo>
                <a:lnTo>
                  <a:pt x="1059742" y="391903"/>
                </a:lnTo>
                <a:lnTo>
                  <a:pt x="1059742" y="356547"/>
                </a:lnTo>
                <a:close/>
                <a:moveTo>
                  <a:pt x="811487" y="356547"/>
                </a:moveTo>
                <a:lnTo>
                  <a:pt x="811487" y="499729"/>
                </a:lnTo>
                <a:lnTo>
                  <a:pt x="924782" y="499729"/>
                </a:lnTo>
                <a:lnTo>
                  <a:pt x="924782" y="464471"/>
                </a:lnTo>
                <a:lnTo>
                  <a:pt x="855731" y="464471"/>
                </a:lnTo>
                <a:lnTo>
                  <a:pt x="855731" y="356547"/>
                </a:lnTo>
                <a:close/>
                <a:moveTo>
                  <a:pt x="640135" y="356547"/>
                </a:moveTo>
                <a:lnTo>
                  <a:pt x="640135" y="441853"/>
                </a:lnTo>
                <a:cubicBezTo>
                  <a:pt x="640135" y="448880"/>
                  <a:pt x="641502" y="456948"/>
                  <a:pt x="644237" y="466058"/>
                </a:cubicBezTo>
                <a:cubicBezTo>
                  <a:pt x="645930" y="471719"/>
                  <a:pt x="649071" y="477217"/>
                  <a:pt x="653662" y="482552"/>
                </a:cubicBezTo>
                <a:cubicBezTo>
                  <a:pt x="658252" y="487888"/>
                  <a:pt x="663315" y="492004"/>
                  <a:pt x="668849" y="494899"/>
                </a:cubicBezTo>
                <a:cubicBezTo>
                  <a:pt x="674384" y="497795"/>
                  <a:pt x="681269" y="499730"/>
                  <a:pt x="689506" y="500707"/>
                </a:cubicBezTo>
                <a:cubicBezTo>
                  <a:pt x="697743" y="501683"/>
                  <a:pt x="705345" y="502171"/>
                  <a:pt x="712312" y="502171"/>
                </a:cubicBezTo>
                <a:cubicBezTo>
                  <a:pt x="724357" y="502171"/>
                  <a:pt x="734678" y="500577"/>
                  <a:pt x="743272" y="497388"/>
                </a:cubicBezTo>
                <a:cubicBezTo>
                  <a:pt x="749458" y="495111"/>
                  <a:pt x="755367" y="491158"/>
                  <a:pt x="760999" y="485530"/>
                </a:cubicBezTo>
                <a:cubicBezTo>
                  <a:pt x="766632" y="479901"/>
                  <a:pt x="770766" y="473329"/>
                  <a:pt x="773403" y="465814"/>
                </a:cubicBezTo>
                <a:cubicBezTo>
                  <a:pt x="776040" y="458298"/>
                  <a:pt x="777359" y="450311"/>
                  <a:pt x="777359" y="441853"/>
                </a:cubicBezTo>
                <a:lnTo>
                  <a:pt x="777359" y="356547"/>
                </a:lnTo>
                <a:lnTo>
                  <a:pt x="733213" y="356547"/>
                </a:lnTo>
                <a:lnTo>
                  <a:pt x="733213" y="443884"/>
                </a:lnTo>
                <a:cubicBezTo>
                  <a:pt x="733213" y="451821"/>
                  <a:pt x="731048" y="457952"/>
                  <a:pt x="726718" y="462279"/>
                </a:cubicBezTo>
                <a:cubicBezTo>
                  <a:pt x="722388" y="466605"/>
                  <a:pt x="716414" y="468768"/>
                  <a:pt x="708795" y="468768"/>
                </a:cubicBezTo>
                <a:cubicBezTo>
                  <a:pt x="701112" y="468768"/>
                  <a:pt x="695106" y="466573"/>
                  <a:pt x="690776" y="462182"/>
                </a:cubicBezTo>
                <a:cubicBezTo>
                  <a:pt x="686446" y="457791"/>
                  <a:pt x="684281" y="451692"/>
                  <a:pt x="684281" y="443884"/>
                </a:cubicBezTo>
                <a:lnTo>
                  <a:pt x="684281" y="356547"/>
                </a:lnTo>
                <a:close/>
                <a:moveTo>
                  <a:pt x="354189" y="356547"/>
                </a:moveTo>
                <a:lnTo>
                  <a:pt x="354189" y="499729"/>
                </a:lnTo>
                <a:lnTo>
                  <a:pt x="474908" y="499729"/>
                </a:lnTo>
                <a:lnTo>
                  <a:pt x="474908" y="467303"/>
                </a:lnTo>
                <a:lnTo>
                  <a:pt x="398531" y="467303"/>
                </a:lnTo>
                <a:lnTo>
                  <a:pt x="398531" y="439077"/>
                </a:lnTo>
                <a:lnTo>
                  <a:pt x="467387" y="439077"/>
                </a:lnTo>
                <a:lnTo>
                  <a:pt x="467387" y="409874"/>
                </a:lnTo>
                <a:lnTo>
                  <a:pt x="398531" y="409874"/>
                </a:lnTo>
                <a:lnTo>
                  <a:pt x="398531" y="387117"/>
                </a:lnTo>
                <a:lnTo>
                  <a:pt x="472759" y="387117"/>
                </a:lnTo>
                <a:lnTo>
                  <a:pt x="472759" y="356547"/>
                </a:lnTo>
                <a:close/>
                <a:moveTo>
                  <a:pt x="202473" y="356547"/>
                </a:moveTo>
                <a:lnTo>
                  <a:pt x="202473" y="499729"/>
                </a:lnTo>
                <a:lnTo>
                  <a:pt x="246912" y="499729"/>
                </a:lnTo>
                <a:lnTo>
                  <a:pt x="246912" y="441616"/>
                </a:lnTo>
                <a:lnTo>
                  <a:pt x="250819" y="441616"/>
                </a:lnTo>
                <a:cubicBezTo>
                  <a:pt x="254856" y="441616"/>
                  <a:pt x="258469" y="442723"/>
                  <a:pt x="261660" y="444937"/>
                </a:cubicBezTo>
                <a:cubicBezTo>
                  <a:pt x="264004" y="446630"/>
                  <a:pt x="266674" y="450309"/>
                  <a:pt x="269669" y="455974"/>
                </a:cubicBezTo>
                <a:lnTo>
                  <a:pt x="293318" y="499729"/>
                </a:lnTo>
                <a:lnTo>
                  <a:pt x="343311" y="499729"/>
                </a:lnTo>
                <a:lnTo>
                  <a:pt x="321885" y="458240"/>
                </a:lnTo>
                <a:cubicBezTo>
                  <a:pt x="320844" y="456154"/>
                  <a:pt x="318778" y="453189"/>
                  <a:pt x="315687" y="449344"/>
                </a:cubicBezTo>
                <a:cubicBezTo>
                  <a:pt x="312597" y="445498"/>
                  <a:pt x="310238" y="442989"/>
                  <a:pt x="308611" y="441816"/>
                </a:cubicBezTo>
                <a:cubicBezTo>
                  <a:pt x="306203" y="440057"/>
                  <a:pt x="302364" y="438298"/>
                  <a:pt x="297094" y="436538"/>
                </a:cubicBezTo>
                <a:cubicBezTo>
                  <a:pt x="303674" y="435040"/>
                  <a:pt x="308854" y="433152"/>
                  <a:pt x="312632" y="430873"/>
                </a:cubicBezTo>
                <a:cubicBezTo>
                  <a:pt x="318560" y="427292"/>
                  <a:pt x="323218" y="422620"/>
                  <a:pt x="326606" y="416857"/>
                </a:cubicBezTo>
                <a:cubicBezTo>
                  <a:pt x="329994" y="411095"/>
                  <a:pt x="331688" y="404242"/>
                  <a:pt x="331688" y="396298"/>
                </a:cubicBezTo>
                <a:cubicBezTo>
                  <a:pt x="331688" y="387183"/>
                  <a:pt x="329474" y="379450"/>
                  <a:pt x="325047" y="373102"/>
                </a:cubicBezTo>
                <a:cubicBezTo>
                  <a:pt x="320619" y="366754"/>
                  <a:pt x="314792" y="362407"/>
                  <a:pt x="307564" y="360063"/>
                </a:cubicBezTo>
                <a:cubicBezTo>
                  <a:pt x="300337" y="357719"/>
                  <a:pt x="289886" y="356547"/>
                  <a:pt x="276213" y="356547"/>
                </a:cubicBezTo>
                <a:close/>
                <a:moveTo>
                  <a:pt x="10687041" y="354105"/>
                </a:moveTo>
                <a:cubicBezTo>
                  <a:pt x="10667768" y="354105"/>
                  <a:pt x="10652695" y="360112"/>
                  <a:pt x="10641821" y="372125"/>
                </a:cubicBezTo>
                <a:cubicBezTo>
                  <a:pt x="10630947" y="384139"/>
                  <a:pt x="10625510" y="403070"/>
                  <a:pt x="10625510" y="428919"/>
                </a:cubicBezTo>
                <a:cubicBezTo>
                  <a:pt x="10625510" y="446565"/>
                  <a:pt x="10628098" y="460743"/>
                  <a:pt x="10633275" y="471454"/>
                </a:cubicBezTo>
                <a:cubicBezTo>
                  <a:pt x="10638451" y="482165"/>
                  <a:pt x="10645370" y="489962"/>
                  <a:pt x="10654029" y="494846"/>
                </a:cubicBezTo>
                <a:cubicBezTo>
                  <a:pt x="10662689" y="499729"/>
                  <a:pt x="10674182" y="502171"/>
                  <a:pt x="10688506" y="502171"/>
                </a:cubicBezTo>
                <a:cubicBezTo>
                  <a:pt x="10700422" y="502171"/>
                  <a:pt x="10710335" y="500169"/>
                  <a:pt x="10718246" y="496164"/>
                </a:cubicBezTo>
                <a:cubicBezTo>
                  <a:pt x="10726158" y="492160"/>
                  <a:pt x="10732343" y="486251"/>
                  <a:pt x="10736803" y="478437"/>
                </a:cubicBezTo>
                <a:cubicBezTo>
                  <a:pt x="10741264" y="470624"/>
                  <a:pt x="10743494" y="461997"/>
                  <a:pt x="10743494" y="452555"/>
                </a:cubicBezTo>
                <a:cubicBezTo>
                  <a:pt x="10743494" y="438556"/>
                  <a:pt x="10739082" y="426999"/>
                  <a:pt x="10730260" y="417883"/>
                </a:cubicBezTo>
                <a:cubicBezTo>
                  <a:pt x="10721437" y="408767"/>
                  <a:pt x="10710645" y="404209"/>
                  <a:pt x="10697883" y="404209"/>
                </a:cubicBezTo>
                <a:cubicBezTo>
                  <a:pt x="10691306" y="404209"/>
                  <a:pt x="10685511" y="405365"/>
                  <a:pt x="10680498" y="407677"/>
                </a:cubicBezTo>
                <a:cubicBezTo>
                  <a:pt x="10675484" y="409988"/>
                  <a:pt x="10670601" y="413553"/>
                  <a:pt x="10665847" y="418371"/>
                </a:cubicBezTo>
                <a:cubicBezTo>
                  <a:pt x="10667084" y="403005"/>
                  <a:pt x="10669005" y="392978"/>
                  <a:pt x="10671610" y="388289"/>
                </a:cubicBezTo>
                <a:cubicBezTo>
                  <a:pt x="10675191" y="381778"/>
                  <a:pt x="10680205" y="378523"/>
                  <a:pt x="10686651" y="378523"/>
                </a:cubicBezTo>
                <a:cubicBezTo>
                  <a:pt x="10690232" y="378523"/>
                  <a:pt x="10693243" y="379662"/>
                  <a:pt x="10695685" y="381941"/>
                </a:cubicBezTo>
                <a:cubicBezTo>
                  <a:pt x="10698127" y="384220"/>
                  <a:pt x="10699869" y="388127"/>
                  <a:pt x="10700910" y="393661"/>
                </a:cubicBezTo>
                <a:lnTo>
                  <a:pt x="10740466" y="388778"/>
                </a:lnTo>
                <a:cubicBezTo>
                  <a:pt x="10738187" y="381095"/>
                  <a:pt x="10734866" y="374714"/>
                  <a:pt x="10730504" y="369635"/>
                </a:cubicBezTo>
                <a:cubicBezTo>
                  <a:pt x="10726141" y="364556"/>
                  <a:pt x="10720656" y="360698"/>
                  <a:pt x="10714047" y="358061"/>
                </a:cubicBezTo>
                <a:cubicBezTo>
                  <a:pt x="10707438" y="355424"/>
                  <a:pt x="10698436" y="354105"/>
                  <a:pt x="10687041" y="354105"/>
                </a:cubicBezTo>
                <a:close/>
                <a:moveTo>
                  <a:pt x="9690945" y="354105"/>
                </a:moveTo>
                <a:lnTo>
                  <a:pt x="9655183" y="502171"/>
                </a:lnTo>
                <a:lnTo>
                  <a:pt x="9675280" y="502171"/>
                </a:lnTo>
                <a:lnTo>
                  <a:pt x="9711245" y="354105"/>
                </a:lnTo>
                <a:close/>
                <a:moveTo>
                  <a:pt x="8652720" y="354105"/>
                </a:moveTo>
                <a:lnTo>
                  <a:pt x="8616958" y="502171"/>
                </a:lnTo>
                <a:lnTo>
                  <a:pt x="8637055" y="502171"/>
                </a:lnTo>
                <a:lnTo>
                  <a:pt x="8673020" y="354105"/>
                </a:lnTo>
                <a:close/>
                <a:moveTo>
                  <a:pt x="6604845" y="354105"/>
                </a:moveTo>
                <a:lnTo>
                  <a:pt x="6569084" y="502171"/>
                </a:lnTo>
                <a:lnTo>
                  <a:pt x="6589181" y="502171"/>
                </a:lnTo>
                <a:lnTo>
                  <a:pt x="6625145" y="354105"/>
                </a:lnTo>
                <a:close/>
                <a:moveTo>
                  <a:pt x="6547695" y="354105"/>
                </a:moveTo>
                <a:lnTo>
                  <a:pt x="6511934" y="502171"/>
                </a:lnTo>
                <a:lnTo>
                  <a:pt x="6532031" y="502171"/>
                </a:lnTo>
                <a:lnTo>
                  <a:pt x="6567995" y="354105"/>
                </a:lnTo>
                <a:close/>
                <a:moveTo>
                  <a:pt x="5164932" y="354105"/>
                </a:moveTo>
                <a:cubicBezTo>
                  <a:pt x="5141883" y="354105"/>
                  <a:pt x="5124058" y="360466"/>
                  <a:pt x="5111459" y="373187"/>
                </a:cubicBezTo>
                <a:cubicBezTo>
                  <a:pt x="5098860" y="385909"/>
                  <a:pt x="5092560" y="404112"/>
                  <a:pt x="5092560" y="427796"/>
                </a:cubicBezTo>
                <a:cubicBezTo>
                  <a:pt x="5092560" y="445561"/>
                  <a:pt x="5096141" y="460137"/>
                  <a:pt x="5103303" y="471524"/>
                </a:cubicBezTo>
                <a:cubicBezTo>
                  <a:pt x="5110466" y="482911"/>
                  <a:pt x="5118980" y="490865"/>
                  <a:pt x="5128844" y="495387"/>
                </a:cubicBezTo>
                <a:cubicBezTo>
                  <a:pt x="5138709" y="499910"/>
                  <a:pt x="5151421" y="502171"/>
                  <a:pt x="5166983" y="502171"/>
                </a:cubicBezTo>
                <a:cubicBezTo>
                  <a:pt x="5179810" y="502171"/>
                  <a:pt x="5190375" y="500315"/>
                  <a:pt x="5198677" y="496604"/>
                </a:cubicBezTo>
                <a:cubicBezTo>
                  <a:pt x="5206979" y="492892"/>
                  <a:pt x="5213930" y="487390"/>
                  <a:pt x="5219529" y="480098"/>
                </a:cubicBezTo>
                <a:cubicBezTo>
                  <a:pt x="5225129" y="472805"/>
                  <a:pt x="5229231" y="463722"/>
                  <a:pt x="5231835" y="452848"/>
                </a:cubicBezTo>
                <a:lnTo>
                  <a:pt x="5193061" y="441128"/>
                </a:lnTo>
                <a:cubicBezTo>
                  <a:pt x="5191107" y="450179"/>
                  <a:pt x="5187966" y="457081"/>
                  <a:pt x="5183636" y="461834"/>
                </a:cubicBezTo>
                <a:cubicBezTo>
                  <a:pt x="5179306" y="466587"/>
                  <a:pt x="5172908" y="468964"/>
                  <a:pt x="5164444" y="468964"/>
                </a:cubicBezTo>
                <a:cubicBezTo>
                  <a:pt x="5155719" y="468964"/>
                  <a:pt x="5148947" y="466021"/>
                  <a:pt x="5144129" y="460135"/>
                </a:cubicBezTo>
                <a:cubicBezTo>
                  <a:pt x="5139310" y="454250"/>
                  <a:pt x="5136901" y="443372"/>
                  <a:pt x="5136901" y="427503"/>
                </a:cubicBezTo>
                <a:cubicBezTo>
                  <a:pt x="5136901" y="414692"/>
                  <a:pt x="5138920" y="405295"/>
                  <a:pt x="5142957" y="399312"/>
                </a:cubicBezTo>
                <a:cubicBezTo>
                  <a:pt x="5148296" y="391247"/>
                  <a:pt x="5155979" y="387215"/>
                  <a:pt x="5166007" y="387215"/>
                </a:cubicBezTo>
                <a:cubicBezTo>
                  <a:pt x="5170434" y="387215"/>
                  <a:pt x="5174439" y="388127"/>
                  <a:pt x="5178020" y="389950"/>
                </a:cubicBezTo>
                <a:cubicBezTo>
                  <a:pt x="5181601" y="391773"/>
                  <a:pt x="5184629" y="394377"/>
                  <a:pt x="5187103" y="397763"/>
                </a:cubicBezTo>
                <a:cubicBezTo>
                  <a:pt x="5188601" y="399782"/>
                  <a:pt x="5190033" y="402972"/>
                  <a:pt x="5191400" y="407335"/>
                </a:cubicBezTo>
                <a:lnTo>
                  <a:pt x="5230468" y="398642"/>
                </a:lnTo>
                <a:cubicBezTo>
                  <a:pt x="5225454" y="383536"/>
                  <a:pt x="5217787" y="372337"/>
                  <a:pt x="5207467" y="365044"/>
                </a:cubicBezTo>
                <a:cubicBezTo>
                  <a:pt x="5197146" y="357752"/>
                  <a:pt x="5182969" y="354105"/>
                  <a:pt x="5164932" y="354105"/>
                </a:cubicBezTo>
                <a:close/>
                <a:moveTo>
                  <a:pt x="5013365" y="354105"/>
                </a:moveTo>
                <a:cubicBezTo>
                  <a:pt x="4998454" y="354105"/>
                  <a:pt x="4986718" y="355977"/>
                  <a:pt x="4978155" y="359721"/>
                </a:cubicBezTo>
                <a:cubicBezTo>
                  <a:pt x="4969593" y="363465"/>
                  <a:pt x="4963180" y="368609"/>
                  <a:pt x="4958915" y="375153"/>
                </a:cubicBezTo>
                <a:cubicBezTo>
                  <a:pt x="4954650" y="381697"/>
                  <a:pt x="4952518" y="388648"/>
                  <a:pt x="4952518" y="396005"/>
                </a:cubicBezTo>
                <a:cubicBezTo>
                  <a:pt x="4952518" y="407205"/>
                  <a:pt x="4956685" y="416418"/>
                  <a:pt x="4965019" y="423645"/>
                </a:cubicBezTo>
                <a:cubicBezTo>
                  <a:pt x="4973288" y="430873"/>
                  <a:pt x="4987125" y="436668"/>
                  <a:pt x="5006528" y="441030"/>
                </a:cubicBezTo>
                <a:cubicBezTo>
                  <a:pt x="5018378" y="443635"/>
                  <a:pt x="5025931" y="446402"/>
                  <a:pt x="5029187" y="449332"/>
                </a:cubicBezTo>
                <a:cubicBezTo>
                  <a:pt x="5032443" y="452262"/>
                  <a:pt x="5034070" y="455583"/>
                  <a:pt x="5034070" y="459294"/>
                </a:cubicBezTo>
                <a:cubicBezTo>
                  <a:pt x="5034070" y="463201"/>
                  <a:pt x="5032361" y="466636"/>
                  <a:pt x="5028943" y="469598"/>
                </a:cubicBezTo>
                <a:cubicBezTo>
                  <a:pt x="5025524" y="472561"/>
                  <a:pt x="5020658" y="474042"/>
                  <a:pt x="5014341" y="474042"/>
                </a:cubicBezTo>
                <a:cubicBezTo>
                  <a:pt x="5005877" y="474042"/>
                  <a:pt x="4999366" y="471145"/>
                  <a:pt x="4994808" y="465350"/>
                </a:cubicBezTo>
                <a:cubicBezTo>
                  <a:pt x="4992008" y="461769"/>
                  <a:pt x="4990152" y="456560"/>
                  <a:pt x="4989241" y="449723"/>
                </a:cubicBezTo>
                <a:lnTo>
                  <a:pt x="4947146" y="452360"/>
                </a:lnTo>
                <a:cubicBezTo>
                  <a:pt x="4948383" y="466815"/>
                  <a:pt x="4953690" y="478730"/>
                  <a:pt x="4963066" y="488107"/>
                </a:cubicBezTo>
                <a:cubicBezTo>
                  <a:pt x="4972442" y="497483"/>
                  <a:pt x="4989306" y="502171"/>
                  <a:pt x="5013658" y="502171"/>
                </a:cubicBezTo>
                <a:cubicBezTo>
                  <a:pt x="5027527" y="502171"/>
                  <a:pt x="5039019" y="500169"/>
                  <a:pt x="5048135" y="496164"/>
                </a:cubicBezTo>
                <a:cubicBezTo>
                  <a:pt x="5057250" y="492160"/>
                  <a:pt x="5064348" y="486283"/>
                  <a:pt x="5069426" y="478535"/>
                </a:cubicBezTo>
                <a:cubicBezTo>
                  <a:pt x="5074506" y="470787"/>
                  <a:pt x="5077045" y="462322"/>
                  <a:pt x="5077045" y="453141"/>
                </a:cubicBezTo>
                <a:cubicBezTo>
                  <a:pt x="5077045" y="445328"/>
                  <a:pt x="5075140" y="438263"/>
                  <a:pt x="5071332" y="431947"/>
                </a:cubicBezTo>
                <a:cubicBezTo>
                  <a:pt x="5067522" y="425631"/>
                  <a:pt x="5061434" y="420341"/>
                  <a:pt x="5053067" y="416076"/>
                </a:cubicBezTo>
                <a:cubicBezTo>
                  <a:pt x="5044700" y="411811"/>
                  <a:pt x="5030847" y="407595"/>
                  <a:pt x="5011509" y="403428"/>
                </a:cubicBezTo>
                <a:cubicBezTo>
                  <a:pt x="5003696" y="401800"/>
                  <a:pt x="4998747" y="400042"/>
                  <a:pt x="4996663" y="398154"/>
                </a:cubicBezTo>
                <a:cubicBezTo>
                  <a:pt x="4994515" y="396331"/>
                  <a:pt x="4993440" y="394280"/>
                  <a:pt x="4993440" y="392001"/>
                </a:cubicBezTo>
                <a:cubicBezTo>
                  <a:pt x="4993440" y="388875"/>
                  <a:pt x="4994743" y="386222"/>
                  <a:pt x="4997348" y="384041"/>
                </a:cubicBezTo>
                <a:cubicBezTo>
                  <a:pt x="4999952" y="381860"/>
                  <a:pt x="5003826" y="380769"/>
                  <a:pt x="5008970" y="380769"/>
                </a:cubicBezTo>
                <a:cubicBezTo>
                  <a:pt x="5015221" y="380769"/>
                  <a:pt x="5020121" y="382234"/>
                  <a:pt x="5023669" y="385164"/>
                </a:cubicBezTo>
                <a:cubicBezTo>
                  <a:pt x="5027217" y="388094"/>
                  <a:pt x="5029546" y="392782"/>
                  <a:pt x="5030653" y="399228"/>
                </a:cubicBezTo>
                <a:lnTo>
                  <a:pt x="5072357" y="396787"/>
                </a:lnTo>
                <a:cubicBezTo>
                  <a:pt x="5070533" y="381941"/>
                  <a:pt x="5064820" y="371116"/>
                  <a:pt x="5055216" y="364312"/>
                </a:cubicBezTo>
                <a:cubicBezTo>
                  <a:pt x="5045612" y="357508"/>
                  <a:pt x="5031661" y="354105"/>
                  <a:pt x="5013365" y="354105"/>
                </a:cubicBezTo>
                <a:close/>
                <a:moveTo>
                  <a:pt x="3498891" y="354105"/>
                </a:moveTo>
                <a:cubicBezTo>
                  <a:pt x="3483980" y="354105"/>
                  <a:pt x="3472243" y="355977"/>
                  <a:pt x="3463681" y="359721"/>
                </a:cubicBezTo>
                <a:cubicBezTo>
                  <a:pt x="3455119" y="363465"/>
                  <a:pt x="3448706" y="368609"/>
                  <a:pt x="3444441" y="375153"/>
                </a:cubicBezTo>
                <a:cubicBezTo>
                  <a:pt x="3440176" y="381697"/>
                  <a:pt x="3438043" y="388648"/>
                  <a:pt x="3438043" y="396005"/>
                </a:cubicBezTo>
                <a:cubicBezTo>
                  <a:pt x="3438043" y="407205"/>
                  <a:pt x="3442211" y="416418"/>
                  <a:pt x="3450545" y="423645"/>
                </a:cubicBezTo>
                <a:cubicBezTo>
                  <a:pt x="3458814" y="430873"/>
                  <a:pt x="3472650" y="436668"/>
                  <a:pt x="3492054" y="441030"/>
                </a:cubicBezTo>
                <a:cubicBezTo>
                  <a:pt x="3503904" y="443635"/>
                  <a:pt x="3511457" y="446402"/>
                  <a:pt x="3514713" y="449332"/>
                </a:cubicBezTo>
                <a:cubicBezTo>
                  <a:pt x="3517969" y="452262"/>
                  <a:pt x="3519597" y="455583"/>
                  <a:pt x="3519597" y="459294"/>
                </a:cubicBezTo>
                <a:cubicBezTo>
                  <a:pt x="3519597" y="463201"/>
                  <a:pt x="3517887" y="466636"/>
                  <a:pt x="3514469" y="469598"/>
                </a:cubicBezTo>
                <a:cubicBezTo>
                  <a:pt x="3511050" y="472561"/>
                  <a:pt x="3506183" y="474042"/>
                  <a:pt x="3499867" y="474042"/>
                </a:cubicBezTo>
                <a:cubicBezTo>
                  <a:pt x="3491403" y="474042"/>
                  <a:pt x="3484892" y="471145"/>
                  <a:pt x="3480333" y="465350"/>
                </a:cubicBezTo>
                <a:cubicBezTo>
                  <a:pt x="3477534" y="461769"/>
                  <a:pt x="3475678" y="456560"/>
                  <a:pt x="3474766" y="449723"/>
                </a:cubicBezTo>
                <a:lnTo>
                  <a:pt x="3432671" y="452360"/>
                </a:lnTo>
                <a:cubicBezTo>
                  <a:pt x="3433909" y="466815"/>
                  <a:pt x="3439215" y="478730"/>
                  <a:pt x="3448592" y="488107"/>
                </a:cubicBezTo>
                <a:cubicBezTo>
                  <a:pt x="3457967" y="497483"/>
                  <a:pt x="3474832" y="502171"/>
                  <a:pt x="3499184" y="502171"/>
                </a:cubicBezTo>
                <a:cubicBezTo>
                  <a:pt x="3513052" y="502171"/>
                  <a:pt x="3524545" y="500169"/>
                  <a:pt x="3533661" y="496164"/>
                </a:cubicBezTo>
                <a:cubicBezTo>
                  <a:pt x="3542777" y="492160"/>
                  <a:pt x="3549873" y="486283"/>
                  <a:pt x="3554952" y="478535"/>
                </a:cubicBezTo>
                <a:cubicBezTo>
                  <a:pt x="3560031" y="470787"/>
                  <a:pt x="3562570" y="462322"/>
                  <a:pt x="3562570" y="453141"/>
                </a:cubicBezTo>
                <a:cubicBezTo>
                  <a:pt x="3562570" y="445328"/>
                  <a:pt x="3560666" y="438263"/>
                  <a:pt x="3556856" y="431947"/>
                </a:cubicBezTo>
                <a:cubicBezTo>
                  <a:pt x="3553048" y="425631"/>
                  <a:pt x="3546960" y="420341"/>
                  <a:pt x="3538593" y="416076"/>
                </a:cubicBezTo>
                <a:cubicBezTo>
                  <a:pt x="3530226" y="411811"/>
                  <a:pt x="3516374" y="407595"/>
                  <a:pt x="3497035" y="403428"/>
                </a:cubicBezTo>
                <a:cubicBezTo>
                  <a:pt x="3489221" y="401800"/>
                  <a:pt x="3484273" y="400042"/>
                  <a:pt x="3482189" y="398154"/>
                </a:cubicBezTo>
                <a:cubicBezTo>
                  <a:pt x="3480041" y="396331"/>
                  <a:pt x="3478966" y="394280"/>
                  <a:pt x="3478966" y="392001"/>
                </a:cubicBezTo>
                <a:cubicBezTo>
                  <a:pt x="3478966" y="388875"/>
                  <a:pt x="3480269" y="386222"/>
                  <a:pt x="3482873" y="384041"/>
                </a:cubicBezTo>
                <a:cubicBezTo>
                  <a:pt x="3485477" y="381860"/>
                  <a:pt x="3489351" y="380769"/>
                  <a:pt x="3494496" y="380769"/>
                </a:cubicBezTo>
                <a:cubicBezTo>
                  <a:pt x="3500746" y="380769"/>
                  <a:pt x="3505646" y="382234"/>
                  <a:pt x="3509195" y="385164"/>
                </a:cubicBezTo>
                <a:cubicBezTo>
                  <a:pt x="3512743" y="388094"/>
                  <a:pt x="3515071" y="392782"/>
                  <a:pt x="3516178" y="399228"/>
                </a:cubicBezTo>
                <a:lnTo>
                  <a:pt x="3557882" y="396787"/>
                </a:lnTo>
                <a:cubicBezTo>
                  <a:pt x="3556059" y="381941"/>
                  <a:pt x="3550346" y="371116"/>
                  <a:pt x="3540742" y="364312"/>
                </a:cubicBezTo>
                <a:cubicBezTo>
                  <a:pt x="3531137" y="357508"/>
                  <a:pt x="3517187" y="354105"/>
                  <a:pt x="3498891" y="354105"/>
                </a:cubicBezTo>
                <a:close/>
                <a:moveTo>
                  <a:pt x="3165855" y="354105"/>
                </a:moveTo>
                <a:cubicBezTo>
                  <a:pt x="3142610" y="354105"/>
                  <a:pt x="3124477" y="360617"/>
                  <a:pt x="3111454" y="373639"/>
                </a:cubicBezTo>
                <a:cubicBezTo>
                  <a:pt x="3098431" y="386662"/>
                  <a:pt x="3091920" y="404861"/>
                  <a:pt x="3091920" y="428236"/>
                </a:cubicBezTo>
                <a:cubicBezTo>
                  <a:pt x="3091920" y="444970"/>
                  <a:pt x="3095208" y="458904"/>
                  <a:pt x="3101784" y="470038"/>
                </a:cubicBezTo>
                <a:cubicBezTo>
                  <a:pt x="3108361" y="481172"/>
                  <a:pt x="3116939" y="489311"/>
                  <a:pt x="3127520" y="494455"/>
                </a:cubicBezTo>
                <a:cubicBezTo>
                  <a:pt x="3138101" y="499599"/>
                  <a:pt x="3151465" y="502171"/>
                  <a:pt x="3167613" y="502171"/>
                </a:cubicBezTo>
                <a:cubicBezTo>
                  <a:pt x="3183501" y="502171"/>
                  <a:pt x="3196767" y="499192"/>
                  <a:pt x="3207413" y="493234"/>
                </a:cubicBezTo>
                <a:cubicBezTo>
                  <a:pt x="3218059" y="487276"/>
                  <a:pt x="3226198" y="478942"/>
                  <a:pt x="3231830" y="468231"/>
                </a:cubicBezTo>
                <a:cubicBezTo>
                  <a:pt x="3237462" y="457520"/>
                  <a:pt x="3240279" y="443798"/>
                  <a:pt x="3240279" y="427064"/>
                </a:cubicBezTo>
                <a:cubicBezTo>
                  <a:pt x="3240279" y="404014"/>
                  <a:pt x="3233833" y="386092"/>
                  <a:pt x="3220940" y="373297"/>
                </a:cubicBezTo>
                <a:cubicBezTo>
                  <a:pt x="3208048" y="360503"/>
                  <a:pt x="3189686" y="354105"/>
                  <a:pt x="3165855" y="354105"/>
                </a:cubicBezTo>
                <a:close/>
                <a:moveTo>
                  <a:pt x="2870241" y="354105"/>
                </a:moveTo>
                <a:cubicBezTo>
                  <a:pt x="2855330" y="354105"/>
                  <a:pt x="2843593" y="355977"/>
                  <a:pt x="2835031" y="359721"/>
                </a:cubicBezTo>
                <a:cubicBezTo>
                  <a:pt x="2826469" y="363465"/>
                  <a:pt x="2820055" y="368609"/>
                  <a:pt x="2815791" y="375153"/>
                </a:cubicBezTo>
                <a:cubicBezTo>
                  <a:pt x="2811526" y="381697"/>
                  <a:pt x="2809393" y="388648"/>
                  <a:pt x="2809393" y="396005"/>
                </a:cubicBezTo>
                <a:cubicBezTo>
                  <a:pt x="2809393" y="407205"/>
                  <a:pt x="2813560" y="416418"/>
                  <a:pt x="2821895" y="423645"/>
                </a:cubicBezTo>
                <a:cubicBezTo>
                  <a:pt x="2830164" y="430873"/>
                  <a:pt x="2844000" y="436668"/>
                  <a:pt x="2863404" y="441030"/>
                </a:cubicBezTo>
                <a:cubicBezTo>
                  <a:pt x="2875255" y="443635"/>
                  <a:pt x="2882807" y="446402"/>
                  <a:pt x="2886063" y="449332"/>
                </a:cubicBezTo>
                <a:cubicBezTo>
                  <a:pt x="2889319" y="452262"/>
                  <a:pt x="2890946" y="455583"/>
                  <a:pt x="2890946" y="459294"/>
                </a:cubicBezTo>
                <a:cubicBezTo>
                  <a:pt x="2890946" y="463201"/>
                  <a:pt x="2889237" y="466636"/>
                  <a:pt x="2885818" y="469598"/>
                </a:cubicBezTo>
                <a:cubicBezTo>
                  <a:pt x="2882400" y="472561"/>
                  <a:pt x="2877533" y="474042"/>
                  <a:pt x="2871217" y="474042"/>
                </a:cubicBezTo>
                <a:cubicBezTo>
                  <a:pt x="2862753" y="474042"/>
                  <a:pt x="2856242" y="471145"/>
                  <a:pt x="2851683" y="465350"/>
                </a:cubicBezTo>
                <a:cubicBezTo>
                  <a:pt x="2848884" y="461769"/>
                  <a:pt x="2847028" y="456560"/>
                  <a:pt x="2846116" y="449723"/>
                </a:cubicBezTo>
                <a:lnTo>
                  <a:pt x="2804021" y="452360"/>
                </a:lnTo>
                <a:cubicBezTo>
                  <a:pt x="2805259" y="466815"/>
                  <a:pt x="2810565" y="478730"/>
                  <a:pt x="2819942" y="488107"/>
                </a:cubicBezTo>
                <a:cubicBezTo>
                  <a:pt x="2829318" y="497483"/>
                  <a:pt x="2846182" y="502171"/>
                  <a:pt x="2870533" y="502171"/>
                </a:cubicBezTo>
                <a:cubicBezTo>
                  <a:pt x="2884403" y="502171"/>
                  <a:pt x="2895895" y="500169"/>
                  <a:pt x="2905011" y="496164"/>
                </a:cubicBezTo>
                <a:cubicBezTo>
                  <a:pt x="2914126" y="492160"/>
                  <a:pt x="2921223" y="486283"/>
                  <a:pt x="2926302" y="478535"/>
                </a:cubicBezTo>
                <a:cubicBezTo>
                  <a:pt x="2931381" y="470787"/>
                  <a:pt x="2933921" y="462322"/>
                  <a:pt x="2933921" y="453141"/>
                </a:cubicBezTo>
                <a:cubicBezTo>
                  <a:pt x="2933921" y="445328"/>
                  <a:pt x="2932016" y="438263"/>
                  <a:pt x="2928207" y="431947"/>
                </a:cubicBezTo>
                <a:cubicBezTo>
                  <a:pt x="2924398" y="425631"/>
                  <a:pt x="2918310" y="420341"/>
                  <a:pt x="2909943" y="416076"/>
                </a:cubicBezTo>
                <a:cubicBezTo>
                  <a:pt x="2901576" y="411811"/>
                  <a:pt x="2887723" y="407595"/>
                  <a:pt x="2868385" y="403428"/>
                </a:cubicBezTo>
                <a:cubicBezTo>
                  <a:pt x="2860572" y="401800"/>
                  <a:pt x="2855623" y="400042"/>
                  <a:pt x="2853540" y="398154"/>
                </a:cubicBezTo>
                <a:cubicBezTo>
                  <a:pt x="2851391" y="396331"/>
                  <a:pt x="2850316" y="394280"/>
                  <a:pt x="2850316" y="392001"/>
                </a:cubicBezTo>
                <a:cubicBezTo>
                  <a:pt x="2850316" y="388875"/>
                  <a:pt x="2851618" y="386222"/>
                  <a:pt x="2854222" y="384041"/>
                </a:cubicBezTo>
                <a:cubicBezTo>
                  <a:pt x="2856827" y="381860"/>
                  <a:pt x="2860702" y="380769"/>
                  <a:pt x="2865846" y="380769"/>
                </a:cubicBezTo>
                <a:cubicBezTo>
                  <a:pt x="2872097" y="380769"/>
                  <a:pt x="2876996" y="382234"/>
                  <a:pt x="2880544" y="385164"/>
                </a:cubicBezTo>
                <a:cubicBezTo>
                  <a:pt x="2884093" y="388094"/>
                  <a:pt x="2886421" y="392782"/>
                  <a:pt x="2887528" y="399228"/>
                </a:cubicBezTo>
                <a:lnTo>
                  <a:pt x="2929232" y="396787"/>
                </a:lnTo>
                <a:cubicBezTo>
                  <a:pt x="2927409" y="381941"/>
                  <a:pt x="2921696" y="371116"/>
                  <a:pt x="2912092" y="364312"/>
                </a:cubicBezTo>
                <a:cubicBezTo>
                  <a:pt x="2902487" y="357508"/>
                  <a:pt x="2888537" y="354105"/>
                  <a:pt x="2870241" y="354105"/>
                </a:cubicBezTo>
                <a:close/>
                <a:moveTo>
                  <a:pt x="1603416" y="354105"/>
                </a:moveTo>
                <a:cubicBezTo>
                  <a:pt x="1588505" y="354105"/>
                  <a:pt x="1576768" y="355977"/>
                  <a:pt x="1568206" y="359721"/>
                </a:cubicBezTo>
                <a:cubicBezTo>
                  <a:pt x="1559644" y="363465"/>
                  <a:pt x="1553230" y="368609"/>
                  <a:pt x="1548965" y="375153"/>
                </a:cubicBezTo>
                <a:cubicBezTo>
                  <a:pt x="1544701" y="381697"/>
                  <a:pt x="1542568" y="388648"/>
                  <a:pt x="1542568" y="396005"/>
                </a:cubicBezTo>
                <a:cubicBezTo>
                  <a:pt x="1542568" y="407205"/>
                  <a:pt x="1546735" y="416418"/>
                  <a:pt x="1555069" y="423645"/>
                </a:cubicBezTo>
                <a:cubicBezTo>
                  <a:pt x="1563339" y="430873"/>
                  <a:pt x="1577175" y="436668"/>
                  <a:pt x="1596579" y="441030"/>
                </a:cubicBezTo>
                <a:cubicBezTo>
                  <a:pt x="1608429" y="443635"/>
                  <a:pt x="1615982" y="446402"/>
                  <a:pt x="1619238" y="449332"/>
                </a:cubicBezTo>
                <a:cubicBezTo>
                  <a:pt x="1622493" y="452262"/>
                  <a:pt x="1624121" y="455583"/>
                  <a:pt x="1624121" y="459294"/>
                </a:cubicBezTo>
                <a:cubicBezTo>
                  <a:pt x="1624121" y="463201"/>
                  <a:pt x="1622412" y="466636"/>
                  <a:pt x="1618993" y="469598"/>
                </a:cubicBezTo>
                <a:cubicBezTo>
                  <a:pt x="1615575" y="472561"/>
                  <a:pt x="1610708" y="474042"/>
                  <a:pt x="1604392" y="474042"/>
                </a:cubicBezTo>
                <a:cubicBezTo>
                  <a:pt x="1595928" y="474042"/>
                  <a:pt x="1589416" y="471145"/>
                  <a:pt x="1584858" y="465350"/>
                </a:cubicBezTo>
                <a:cubicBezTo>
                  <a:pt x="1582059" y="461769"/>
                  <a:pt x="1580203" y="456560"/>
                  <a:pt x="1579291" y="449723"/>
                </a:cubicBezTo>
                <a:lnTo>
                  <a:pt x="1537197" y="452360"/>
                </a:lnTo>
                <a:cubicBezTo>
                  <a:pt x="1538433" y="466815"/>
                  <a:pt x="1543740" y="478730"/>
                  <a:pt x="1553116" y="488107"/>
                </a:cubicBezTo>
                <a:cubicBezTo>
                  <a:pt x="1562492" y="497483"/>
                  <a:pt x="1579356" y="502171"/>
                  <a:pt x="1603708" y="502171"/>
                </a:cubicBezTo>
                <a:cubicBezTo>
                  <a:pt x="1617577" y="502171"/>
                  <a:pt x="1629070" y="500169"/>
                  <a:pt x="1638186" y="496164"/>
                </a:cubicBezTo>
                <a:cubicBezTo>
                  <a:pt x="1647301" y="492160"/>
                  <a:pt x="1654399" y="486283"/>
                  <a:pt x="1659477" y="478535"/>
                </a:cubicBezTo>
                <a:cubicBezTo>
                  <a:pt x="1664556" y="470787"/>
                  <a:pt x="1667095" y="462322"/>
                  <a:pt x="1667095" y="453141"/>
                </a:cubicBezTo>
                <a:cubicBezTo>
                  <a:pt x="1667095" y="445328"/>
                  <a:pt x="1665191" y="438263"/>
                  <a:pt x="1661382" y="431947"/>
                </a:cubicBezTo>
                <a:cubicBezTo>
                  <a:pt x="1657573" y="425631"/>
                  <a:pt x="1651484" y="420341"/>
                  <a:pt x="1643118" y="416076"/>
                </a:cubicBezTo>
                <a:cubicBezTo>
                  <a:pt x="1634751" y="411811"/>
                  <a:pt x="1620898" y="407595"/>
                  <a:pt x="1601560" y="403428"/>
                </a:cubicBezTo>
                <a:cubicBezTo>
                  <a:pt x="1593746" y="401800"/>
                  <a:pt x="1588798" y="400042"/>
                  <a:pt x="1586714" y="398154"/>
                </a:cubicBezTo>
                <a:cubicBezTo>
                  <a:pt x="1584565" y="396331"/>
                  <a:pt x="1583491" y="394280"/>
                  <a:pt x="1583491" y="392001"/>
                </a:cubicBezTo>
                <a:cubicBezTo>
                  <a:pt x="1583491" y="388875"/>
                  <a:pt x="1584793" y="386222"/>
                  <a:pt x="1587398" y="384041"/>
                </a:cubicBezTo>
                <a:cubicBezTo>
                  <a:pt x="1590002" y="381860"/>
                  <a:pt x="1593876" y="380769"/>
                  <a:pt x="1599020" y="380769"/>
                </a:cubicBezTo>
                <a:cubicBezTo>
                  <a:pt x="1605271" y="380769"/>
                  <a:pt x="1610171" y="382234"/>
                  <a:pt x="1613720" y="385164"/>
                </a:cubicBezTo>
                <a:cubicBezTo>
                  <a:pt x="1617268" y="388094"/>
                  <a:pt x="1619596" y="392782"/>
                  <a:pt x="1620703" y="399228"/>
                </a:cubicBezTo>
                <a:lnTo>
                  <a:pt x="1662407" y="396787"/>
                </a:lnTo>
                <a:cubicBezTo>
                  <a:pt x="1660584" y="381941"/>
                  <a:pt x="1654870" y="371116"/>
                  <a:pt x="1645266" y="364312"/>
                </a:cubicBezTo>
                <a:cubicBezTo>
                  <a:pt x="1635662" y="357508"/>
                  <a:pt x="1621712" y="354105"/>
                  <a:pt x="1603416" y="354105"/>
                </a:cubicBezTo>
                <a:close/>
                <a:moveTo>
                  <a:pt x="1441830" y="354105"/>
                </a:moveTo>
                <a:cubicBezTo>
                  <a:pt x="1418585" y="354105"/>
                  <a:pt x="1400451" y="360617"/>
                  <a:pt x="1387429" y="373639"/>
                </a:cubicBezTo>
                <a:cubicBezTo>
                  <a:pt x="1374406" y="386662"/>
                  <a:pt x="1367895" y="404861"/>
                  <a:pt x="1367895" y="428236"/>
                </a:cubicBezTo>
                <a:cubicBezTo>
                  <a:pt x="1367895" y="444970"/>
                  <a:pt x="1371183" y="458904"/>
                  <a:pt x="1377759" y="470038"/>
                </a:cubicBezTo>
                <a:cubicBezTo>
                  <a:pt x="1384336" y="481172"/>
                  <a:pt x="1392914" y="489311"/>
                  <a:pt x="1403495" y="494455"/>
                </a:cubicBezTo>
                <a:cubicBezTo>
                  <a:pt x="1414076" y="499599"/>
                  <a:pt x="1427440" y="502171"/>
                  <a:pt x="1443588" y="502171"/>
                </a:cubicBezTo>
                <a:cubicBezTo>
                  <a:pt x="1459475" y="502171"/>
                  <a:pt x="1472742" y="499192"/>
                  <a:pt x="1483388" y="493234"/>
                </a:cubicBezTo>
                <a:cubicBezTo>
                  <a:pt x="1494034" y="487276"/>
                  <a:pt x="1502173" y="478942"/>
                  <a:pt x="1507805" y="468231"/>
                </a:cubicBezTo>
                <a:cubicBezTo>
                  <a:pt x="1513437" y="457520"/>
                  <a:pt x="1516253" y="443798"/>
                  <a:pt x="1516253" y="427064"/>
                </a:cubicBezTo>
                <a:cubicBezTo>
                  <a:pt x="1516253" y="404014"/>
                  <a:pt x="1509807" y="386092"/>
                  <a:pt x="1496915" y="373297"/>
                </a:cubicBezTo>
                <a:cubicBezTo>
                  <a:pt x="1484023" y="360503"/>
                  <a:pt x="1465661" y="354105"/>
                  <a:pt x="1441830" y="354105"/>
                </a:cubicBezTo>
                <a:close/>
                <a:moveTo>
                  <a:pt x="555665" y="354105"/>
                </a:moveTo>
                <a:cubicBezTo>
                  <a:pt x="540754" y="354105"/>
                  <a:pt x="529018" y="355977"/>
                  <a:pt x="520456" y="359721"/>
                </a:cubicBezTo>
                <a:cubicBezTo>
                  <a:pt x="511894" y="363465"/>
                  <a:pt x="505480" y="368609"/>
                  <a:pt x="501215" y="375153"/>
                </a:cubicBezTo>
                <a:cubicBezTo>
                  <a:pt x="496950" y="381697"/>
                  <a:pt x="494818" y="388648"/>
                  <a:pt x="494818" y="396005"/>
                </a:cubicBezTo>
                <a:cubicBezTo>
                  <a:pt x="494818" y="407205"/>
                  <a:pt x="498985" y="416418"/>
                  <a:pt x="507319" y="423645"/>
                </a:cubicBezTo>
                <a:cubicBezTo>
                  <a:pt x="515589" y="430873"/>
                  <a:pt x="529425" y="436668"/>
                  <a:pt x="548828" y="441030"/>
                </a:cubicBezTo>
                <a:cubicBezTo>
                  <a:pt x="560679" y="443635"/>
                  <a:pt x="568232" y="446402"/>
                  <a:pt x="571488" y="449332"/>
                </a:cubicBezTo>
                <a:cubicBezTo>
                  <a:pt x="574743" y="452262"/>
                  <a:pt x="576371" y="455583"/>
                  <a:pt x="576371" y="459294"/>
                </a:cubicBezTo>
                <a:cubicBezTo>
                  <a:pt x="576371" y="463201"/>
                  <a:pt x="574662" y="466636"/>
                  <a:pt x="571243" y="469598"/>
                </a:cubicBezTo>
                <a:cubicBezTo>
                  <a:pt x="567825" y="472561"/>
                  <a:pt x="562958" y="474042"/>
                  <a:pt x="556642" y="474042"/>
                </a:cubicBezTo>
                <a:cubicBezTo>
                  <a:pt x="548177" y="474042"/>
                  <a:pt x="541666" y="471145"/>
                  <a:pt x="537109" y="465350"/>
                </a:cubicBezTo>
                <a:cubicBezTo>
                  <a:pt x="534309" y="461769"/>
                  <a:pt x="532453" y="456560"/>
                  <a:pt x="531541" y="449723"/>
                </a:cubicBezTo>
                <a:lnTo>
                  <a:pt x="489446" y="452360"/>
                </a:lnTo>
                <a:cubicBezTo>
                  <a:pt x="490683" y="466815"/>
                  <a:pt x="495990" y="478730"/>
                  <a:pt x="505366" y="488107"/>
                </a:cubicBezTo>
                <a:cubicBezTo>
                  <a:pt x="514742" y="497483"/>
                  <a:pt x="531606" y="502171"/>
                  <a:pt x="555958" y="502171"/>
                </a:cubicBezTo>
                <a:cubicBezTo>
                  <a:pt x="569827" y="502171"/>
                  <a:pt x="581319" y="500169"/>
                  <a:pt x="590435" y="496164"/>
                </a:cubicBezTo>
                <a:cubicBezTo>
                  <a:pt x="599551" y="492160"/>
                  <a:pt x="606648" y="486283"/>
                  <a:pt x="611727" y="478535"/>
                </a:cubicBezTo>
                <a:cubicBezTo>
                  <a:pt x="616806" y="470787"/>
                  <a:pt x="619345" y="462322"/>
                  <a:pt x="619345" y="453141"/>
                </a:cubicBezTo>
                <a:cubicBezTo>
                  <a:pt x="619345" y="445328"/>
                  <a:pt x="617441" y="438263"/>
                  <a:pt x="613632" y="431947"/>
                </a:cubicBezTo>
                <a:cubicBezTo>
                  <a:pt x="609823" y="425631"/>
                  <a:pt x="603735" y="420341"/>
                  <a:pt x="595368" y="416076"/>
                </a:cubicBezTo>
                <a:cubicBezTo>
                  <a:pt x="587001" y="411811"/>
                  <a:pt x="573148" y="407595"/>
                  <a:pt x="553810" y="403428"/>
                </a:cubicBezTo>
                <a:cubicBezTo>
                  <a:pt x="545996" y="401800"/>
                  <a:pt x="541048" y="400042"/>
                  <a:pt x="538964" y="398154"/>
                </a:cubicBezTo>
                <a:cubicBezTo>
                  <a:pt x="536815" y="396331"/>
                  <a:pt x="535741" y="394280"/>
                  <a:pt x="535741" y="392001"/>
                </a:cubicBezTo>
                <a:cubicBezTo>
                  <a:pt x="535741" y="388875"/>
                  <a:pt x="537043" y="386222"/>
                  <a:pt x="539648" y="384041"/>
                </a:cubicBezTo>
                <a:cubicBezTo>
                  <a:pt x="542252" y="381860"/>
                  <a:pt x="546126" y="380769"/>
                  <a:pt x="551270" y="380769"/>
                </a:cubicBezTo>
                <a:cubicBezTo>
                  <a:pt x="557521" y="380769"/>
                  <a:pt x="562421" y="382234"/>
                  <a:pt x="565969" y="385164"/>
                </a:cubicBezTo>
                <a:cubicBezTo>
                  <a:pt x="569518" y="388094"/>
                  <a:pt x="571846" y="392782"/>
                  <a:pt x="572953" y="399228"/>
                </a:cubicBezTo>
                <a:lnTo>
                  <a:pt x="614657" y="396787"/>
                </a:lnTo>
                <a:cubicBezTo>
                  <a:pt x="612834" y="381941"/>
                  <a:pt x="607120" y="371116"/>
                  <a:pt x="597516" y="364312"/>
                </a:cubicBezTo>
                <a:cubicBezTo>
                  <a:pt x="587912" y="357508"/>
                  <a:pt x="573962" y="354105"/>
                  <a:pt x="555665" y="354105"/>
                </a:cubicBezTo>
                <a:close/>
                <a:moveTo>
                  <a:pt x="0" y="0"/>
                </a:moveTo>
                <a:lnTo>
                  <a:pt x="11460481" y="0"/>
                </a:lnTo>
                <a:lnTo>
                  <a:pt x="11460481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CEA7A7-5C8E-415A-4455-EAE4E9228866}"/>
              </a:ext>
            </a:extLst>
          </p:cNvPr>
          <p:cNvSpPr txBox="1"/>
          <p:nvPr/>
        </p:nvSpPr>
        <p:spPr>
          <a:xfrm>
            <a:off x="-12416680" y="3991964"/>
            <a:ext cx="7045236" cy="854721"/>
          </a:xfrm>
          <a:custGeom>
            <a:avLst/>
            <a:gdLst/>
            <a:ahLst/>
            <a:cxnLst/>
            <a:rect l="l" t="t" r="r" b="b"/>
            <a:pathLst>
              <a:path w="7045236" h="854721">
                <a:moveTo>
                  <a:pt x="6333447" y="445840"/>
                </a:moveTo>
                <a:lnTo>
                  <a:pt x="6333447" y="485688"/>
                </a:lnTo>
                <a:lnTo>
                  <a:pt x="6375933" y="485688"/>
                </a:lnTo>
                <a:lnTo>
                  <a:pt x="6375933" y="445840"/>
                </a:lnTo>
                <a:close/>
                <a:moveTo>
                  <a:pt x="3866472" y="445840"/>
                </a:moveTo>
                <a:lnTo>
                  <a:pt x="3866472" y="485688"/>
                </a:lnTo>
                <a:lnTo>
                  <a:pt x="3908958" y="485688"/>
                </a:lnTo>
                <a:lnTo>
                  <a:pt x="3908958" y="445840"/>
                </a:lnTo>
                <a:close/>
                <a:moveTo>
                  <a:pt x="3437847" y="445840"/>
                </a:moveTo>
                <a:lnTo>
                  <a:pt x="3437847" y="485688"/>
                </a:lnTo>
                <a:lnTo>
                  <a:pt x="3480333" y="485688"/>
                </a:lnTo>
                <a:lnTo>
                  <a:pt x="3480333" y="445840"/>
                </a:lnTo>
                <a:close/>
                <a:moveTo>
                  <a:pt x="2761572" y="445840"/>
                </a:moveTo>
                <a:lnTo>
                  <a:pt x="2761572" y="485688"/>
                </a:lnTo>
                <a:lnTo>
                  <a:pt x="2804058" y="485688"/>
                </a:lnTo>
                <a:lnTo>
                  <a:pt x="2804058" y="445840"/>
                </a:lnTo>
                <a:close/>
                <a:moveTo>
                  <a:pt x="2028147" y="445840"/>
                </a:moveTo>
                <a:lnTo>
                  <a:pt x="2028147" y="485688"/>
                </a:lnTo>
                <a:lnTo>
                  <a:pt x="2070633" y="485688"/>
                </a:lnTo>
                <a:lnTo>
                  <a:pt x="2070633" y="445840"/>
                </a:lnTo>
                <a:close/>
                <a:moveTo>
                  <a:pt x="1113747" y="445840"/>
                </a:moveTo>
                <a:lnTo>
                  <a:pt x="1113747" y="485688"/>
                </a:lnTo>
                <a:lnTo>
                  <a:pt x="1156233" y="485688"/>
                </a:lnTo>
                <a:lnTo>
                  <a:pt x="1156233" y="445840"/>
                </a:lnTo>
                <a:close/>
                <a:moveTo>
                  <a:pt x="5432511" y="436463"/>
                </a:moveTo>
                <a:lnTo>
                  <a:pt x="5432511" y="442812"/>
                </a:lnTo>
                <a:cubicBezTo>
                  <a:pt x="5432511" y="447760"/>
                  <a:pt x="5431714" y="451781"/>
                  <a:pt x="5430118" y="454874"/>
                </a:cubicBezTo>
                <a:cubicBezTo>
                  <a:pt x="5428523" y="457967"/>
                  <a:pt x="5425821" y="460587"/>
                  <a:pt x="5422012" y="462736"/>
                </a:cubicBezTo>
                <a:cubicBezTo>
                  <a:pt x="5418203" y="464885"/>
                  <a:pt x="5414084" y="465959"/>
                  <a:pt x="5409657" y="465959"/>
                </a:cubicBezTo>
                <a:cubicBezTo>
                  <a:pt x="5405424" y="465959"/>
                  <a:pt x="5402218" y="464966"/>
                  <a:pt x="5400036" y="462980"/>
                </a:cubicBezTo>
                <a:cubicBezTo>
                  <a:pt x="5397855" y="460994"/>
                  <a:pt x="5396765" y="458439"/>
                  <a:pt x="5396765" y="455313"/>
                </a:cubicBezTo>
                <a:cubicBezTo>
                  <a:pt x="5396765" y="452579"/>
                  <a:pt x="5397871" y="450137"/>
                  <a:pt x="5400085" y="447988"/>
                </a:cubicBezTo>
                <a:cubicBezTo>
                  <a:pt x="5402234" y="445905"/>
                  <a:pt x="5407345" y="443788"/>
                  <a:pt x="5415419" y="441640"/>
                </a:cubicBezTo>
                <a:cubicBezTo>
                  <a:pt x="5421344" y="440142"/>
                  <a:pt x="5427042" y="438417"/>
                  <a:pt x="5432511" y="436463"/>
                </a:cubicBezTo>
                <a:close/>
                <a:moveTo>
                  <a:pt x="3032211" y="436463"/>
                </a:moveTo>
                <a:lnTo>
                  <a:pt x="3032211" y="442812"/>
                </a:lnTo>
                <a:cubicBezTo>
                  <a:pt x="3032211" y="447760"/>
                  <a:pt x="3031414" y="451781"/>
                  <a:pt x="3029818" y="454874"/>
                </a:cubicBezTo>
                <a:cubicBezTo>
                  <a:pt x="3028223" y="457967"/>
                  <a:pt x="3025522" y="460587"/>
                  <a:pt x="3021712" y="462736"/>
                </a:cubicBezTo>
                <a:cubicBezTo>
                  <a:pt x="3017903" y="464885"/>
                  <a:pt x="3013785" y="465959"/>
                  <a:pt x="3009357" y="465959"/>
                </a:cubicBezTo>
                <a:cubicBezTo>
                  <a:pt x="3005125" y="465959"/>
                  <a:pt x="3001918" y="464966"/>
                  <a:pt x="2999737" y="462980"/>
                </a:cubicBezTo>
                <a:cubicBezTo>
                  <a:pt x="2997556" y="460994"/>
                  <a:pt x="2996465" y="458439"/>
                  <a:pt x="2996465" y="455313"/>
                </a:cubicBezTo>
                <a:cubicBezTo>
                  <a:pt x="2996465" y="452579"/>
                  <a:pt x="2997572" y="450137"/>
                  <a:pt x="2999785" y="447988"/>
                </a:cubicBezTo>
                <a:cubicBezTo>
                  <a:pt x="3001935" y="445905"/>
                  <a:pt x="3007045" y="443788"/>
                  <a:pt x="3015119" y="441640"/>
                </a:cubicBezTo>
                <a:cubicBezTo>
                  <a:pt x="3021045" y="440142"/>
                  <a:pt x="3026742" y="438417"/>
                  <a:pt x="3032211" y="436463"/>
                </a:cubicBezTo>
                <a:close/>
                <a:moveTo>
                  <a:pt x="5754231" y="418102"/>
                </a:moveTo>
                <a:lnTo>
                  <a:pt x="5754231" y="448867"/>
                </a:lnTo>
                <a:lnTo>
                  <a:pt x="5812051" y="448867"/>
                </a:lnTo>
                <a:lnTo>
                  <a:pt x="5812051" y="418102"/>
                </a:lnTo>
                <a:close/>
                <a:moveTo>
                  <a:pt x="6257624" y="414781"/>
                </a:moveTo>
                <a:cubicBezTo>
                  <a:pt x="6263028" y="414781"/>
                  <a:pt x="6267553" y="416897"/>
                  <a:pt x="6271200" y="421129"/>
                </a:cubicBezTo>
                <a:cubicBezTo>
                  <a:pt x="6274846" y="425362"/>
                  <a:pt x="6276669" y="431515"/>
                  <a:pt x="6276669" y="439589"/>
                </a:cubicBezTo>
                <a:cubicBezTo>
                  <a:pt x="6276669" y="447467"/>
                  <a:pt x="6274911" y="453393"/>
                  <a:pt x="6271395" y="457364"/>
                </a:cubicBezTo>
                <a:cubicBezTo>
                  <a:pt x="6267879" y="461336"/>
                  <a:pt x="6263516" y="463322"/>
                  <a:pt x="6258307" y="463322"/>
                </a:cubicBezTo>
                <a:cubicBezTo>
                  <a:pt x="6252643" y="463322"/>
                  <a:pt x="6247857" y="461125"/>
                  <a:pt x="6243950" y="456730"/>
                </a:cubicBezTo>
                <a:cubicBezTo>
                  <a:pt x="6240043" y="452334"/>
                  <a:pt x="6238090" y="446263"/>
                  <a:pt x="6238090" y="438514"/>
                </a:cubicBezTo>
                <a:cubicBezTo>
                  <a:pt x="6238090" y="430896"/>
                  <a:pt x="6239962" y="425036"/>
                  <a:pt x="6243706" y="420934"/>
                </a:cubicBezTo>
                <a:cubicBezTo>
                  <a:pt x="6247450" y="416832"/>
                  <a:pt x="6252089" y="414781"/>
                  <a:pt x="6257624" y="414781"/>
                </a:cubicBezTo>
                <a:close/>
                <a:moveTo>
                  <a:pt x="2879230" y="409312"/>
                </a:moveTo>
                <a:cubicBezTo>
                  <a:pt x="2884504" y="409312"/>
                  <a:pt x="2888867" y="411314"/>
                  <a:pt x="2892318" y="415318"/>
                </a:cubicBezTo>
                <a:cubicBezTo>
                  <a:pt x="2895769" y="419323"/>
                  <a:pt x="2897494" y="425394"/>
                  <a:pt x="2897494" y="433533"/>
                </a:cubicBezTo>
                <a:cubicBezTo>
                  <a:pt x="2897494" y="442519"/>
                  <a:pt x="2895801" y="448997"/>
                  <a:pt x="2892415" y="452969"/>
                </a:cubicBezTo>
                <a:cubicBezTo>
                  <a:pt x="2889029" y="456941"/>
                  <a:pt x="2884797" y="458927"/>
                  <a:pt x="2879718" y="458927"/>
                </a:cubicBezTo>
                <a:cubicBezTo>
                  <a:pt x="2874965" y="458927"/>
                  <a:pt x="2870977" y="456957"/>
                  <a:pt x="2867754" y="453018"/>
                </a:cubicBezTo>
                <a:cubicBezTo>
                  <a:pt x="2864531" y="449079"/>
                  <a:pt x="2862920" y="442877"/>
                  <a:pt x="2862920" y="434412"/>
                </a:cubicBezTo>
                <a:cubicBezTo>
                  <a:pt x="2862920" y="425362"/>
                  <a:pt x="2864482" y="418916"/>
                  <a:pt x="2867608" y="415074"/>
                </a:cubicBezTo>
                <a:cubicBezTo>
                  <a:pt x="2870733" y="411232"/>
                  <a:pt x="2874607" y="409312"/>
                  <a:pt x="2879230" y="409312"/>
                </a:cubicBezTo>
                <a:close/>
                <a:moveTo>
                  <a:pt x="1828694" y="408823"/>
                </a:moveTo>
                <a:cubicBezTo>
                  <a:pt x="1833382" y="408823"/>
                  <a:pt x="1837355" y="410793"/>
                  <a:pt x="1840610" y="414732"/>
                </a:cubicBezTo>
                <a:cubicBezTo>
                  <a:pt x="1843866" y="418671"/>
                  <a:pt x="1845493" y="424841"/>
                  <a:pt x="1845493" y="433240"/>
                </a:cubicBezTo>
                <a:cubicBezTo>
                  <a:pt x="1845493" y="442356"/>
                  <a:pt x="1843930" y="448818"/>
                  <a:pt x="1840805" y="452627"/>
                </a:cubicBezTo>
                <a:cubicBezTo>
                  <a:pt x="1837680" y="456437"/>
                  <a:pt x="1833806" y="458341"/>
                  <a:pt x="1829183" y="458341"/>
                </a:cubicBezTo>
                <a:cubicBezTo>
                  <a:pt x="1823909" y="458341"/>
                  <a:pt x="1819546" y="456355"/>
                  <a:pt x="1816095" y="452383"/>
                </a:cubicBezTo>
                <a:cubicBezTo>
                  <a:pt x="1812644" y="448411"/>
                  <a:pt x="1810919" y="442323"/>
                  <a:pt x="1810919" y="434119"/>
                </a:cubicBezTo>
                <a:cubicBezTo>
                  <a:pt x="1810919" y="425199"/>
                  <a:pt x="1812612" y="418753"/>
                  <a:pt x="1815998" y="414781"/>
                </a:cubicBezTo>
                <a:cubicBezTo>
                  <a:pt x="1819384" y="410809"/>
                  <a:pt x="1823615" y="408823"/>
                  <a:pt x="1828694" y="408823"/>
                </a:cubicBezTo>
                <a:close/>
                <a:moveTo>
                  <a:pt x="3555896" y="408432"/>
                </a:moveTo>
                <a:cubicBezTo>
                  <a:pt x="3560974" y="408432"/>
                  <a:pt x="3565272" y="410435"/>
                  <a:pt x="3568788" y="414439"/>
                </a:cubicBezTo>
                <a:cubicBezTo>
                  <a:pt x="3572304" y="418444"/>
                  <a:pt x="3574062" y="424222"/>
                  <a:pt x="3574062" y="431775"/>
                </a:cubicBezTo>
                <a:cubicBezTo>
                  <a:pt x="3574062" y="439328"/>
                  <a:pt x="3572385" y="444977"/>
                  <a:pt x="3569032" y="448721"/>
                </a:cubicBezTo>
                <a:cubicBezTo>
                  <a:pt x="3565679" y="452465"/>
                  <a:pt x="3561528" y="454337"/>
                  <a:pt x="3556579" y="454337"/>
                </a:cubicBezTo>
                <a:cubicBezTo>
                  <a:pt x="3551370" y="454337"/>
                  <a:pt x="3547171" y="452530"/>
                  <a:pt x="3543980" y="448916"/>
                </a:cubicBezTo>
                <a:cubicBezTo>
                  <a:pt x="3540790" y="445302"/>
                  <a:pt x="3539194" y="439752"/>
                  <a:pt x="3539194" y="432264"/>
                </a:cubicBezTo>
                <a:cubicBezTo>
                  <a:pt x="3539194" y="423734"/>
                  <a:pt x="3540708" y="417630"/>
                  <a:pt x="3543736" y="413951"/>
                </a:cubicBezTo>
                <a:cubicBezTo>
                  <a:pt x="3546764" y="410272"/>
                  <a:pt x="3550817" y="408432"/>
                  <a:pt x="3555896" y="408432"/>
                </a:cubicBezTo>
                <a:close/>
                <a:moveTo>
                  <a:pt x="6645512" y="406967"/>
                </a:moveTo>
                <a:cubicBezTo>
                  <a:pt x="6650981" y="406967"/>
                  <a:pt x="6655571" y="409165"/>
                  <a:pt x="6659283" y="413560"/>
                </a:cubicBezTo>
                <a:cubicBezTo>
                  <a:pt x="6662994" y="417955"/>
                  <a:pt x="6664850" y="424645"/>
                  <a:pt x="6664850" y="433631"/>
                </a:cubicBezTo>
                <a:cubicBezTo>
                  <a:pt x="6664850" y="443268"/>
                  <a:pt x="6663011" y="450267"/>
                  <a:pt x="6659332" y="454630"/>
                </a:cubicBezTo>
                <a:cubicBezTo>
                  <a:pt x="6655653" y="458992"/>
                  <a:pt x="6650948" y="461173"/>
                  <a:pt x="6645219" y="461173"/>
                </a:cubicBezTo>
                <a:cubicBezTo>
                  <a:pt x="6639554" y="461173"/>
                  <a:pt x="6634849" y="458960"/>
                  <a:pt x="6631105" y="454532"/>
                </a:cubicBezTo>
                <a:cubicBezTo>
                  <a:pt x="6627362" y="450104"/>
                  <a:pt x="6625490" y="443268"/>
                  <a:pt x="6625490" y="434022"/>
                </a:cubicBezTo>
                <a:cubicBezTo>
                  <a:pt x="6625490" y="424906"/>
                  <a:pt x="6627378" y="418118"/>
                  <a:pt x="6631154" y="413658"/>
                </a:cubicBezTo>
                <a:cubicBezTo>
                  <a:pt x="6634931" y="409198"/>
                  <a:pt x="6639717" y="406967"/>
                  <a:pt x="6645512" y="406967"/>
                </a:cubicBezTo>
                <a:close/>
                <a:moveTo>
                  <a:pt x="4654787" y="406967"/>
                </a:moveTo>
                <a:cubicBezTo>
                  <a:pt x="4660256" y="406967"/>
                  <a:pt x="4664847" y="409165"/>
                  <a:pt x="4668558" y="413560"/>
                </a:cubicBezTo>
                <a:cubicBezTo>
                  <a:pt x="4672270" y="417955"/>
                  <a:pt x="4674125" y="424645"/>
                  <a:pt x="4674125" y="433631"/>
                </a:cubicBezTo>
                <a:cubicBezTo>
                  <a:pt x="4674125" y="443268"/>
                  <a:pt x="4672286" y="450267"/>
                  <a:pt x="4668607" y="454630"/>
                </a:cubicBezTo>
                <a:cubicBezTo>
                  <a:pt x="4664928" y="458992"/>
                  <a:pt x="4660224" y="461173"/>
                  <a:pt x="4654494" y="461173"/>
                </a:cubicBezTo>
                <a:cubicBezTo>
                  <a:pt x="4648829" y="461173"/>
                  <a:pt x="4644125" y="458960"/>
                  <a:pt x="4640381" y="454532"/>
                </a:cubicBezTo>
                <a:cubicBezTo>
                  <a:pt x="4636637" y="450104"/>
                  <a:pt x="4634765" y="443268"/>
                  <a:pt x="4634765" y="434022"/>
                </a:cubicBezTo>
                <a:cubicBezTo>
                  <a:pt x="4634765" y="424906"/>
                  <a:pt x="4636653" y="418118"/>
                  <a:pt x="4640430" y="413658"/>
                </a:cubicBezTo>
                <a:cubicBezTo>
                  <a:pt x="4644206" y="409198"/>
                  <a:pt x="4648992" y="406967"/>
                  <a:pt x="4654787" y="406967"/>
                </a:cubicBezTo>
                <a:close/>
                <a:moveTo>
                  <a:pt x="4121387" y="406967"/>
                </a:moveTo>
                <a:cubicBezTo>
                  <a:pt x="4126856" y="406967"/>
                  <a:pt x="4131447" y="409165"/>
                  <a:pt x="4135158" y="413560"/>
                </a:cubicBezTo>
                <a:cubicBezTo>
                  <a:pt x="4138869" y="417955"/>
                  <a:pt x="4140725" y="424645"/>
                  <a:pt x="4140725" y="433631"/>
                </a:cubicBezTo>
                <a:cubicBezTo>
                  <a:pt x="4140725" y="443268"/>
                  <a:pt x="4138886" y="450267"/>
                  <a:pt x="4135207" y="454630"/>
                </a:cubicBezTo>
                <a:cubicBezTo>
                  <a:pt x="4131528" y="458992"/>
                  <a:pt x="4126824" y="461173"/>
                  <a:pt x="4121094" y="461173"/>
                </a:cubicBezTo>
                <a:cubicBezTo>
                  <a:pt x="4115429" y="461173"/>
                  <a:pt x="4110725" y="458960"/>
                  <a:pt x="4106981" y="454532"/>
                </a:cubicBezTo>
                <a:cubicBezTo>
                  <a:pt x="4103237" y="450104"/>
                  <a:pt x="4101365" y="443268"/>
                  <a:pt x="4101365" y="434022"/>
                </a:cubicBezTo>
                <a:cubicBezTo>
                  <a:pt x="4101365" y="424906"/>
                  <a:pt x="4103253" y="418118"/>
                  <a:pt x="4107029" y="413658"/>
                </a:cubicBezTo>
                <a:cubicBezTo>
                  <a:pt x="4110806" y="409198"/>
                  <a:pt x="4115592" y="406967"/>
                  <a:pt x="4121387" y="406967"/>
                </a:cubicBezTo>
                <a:close/>
                <a:moveTo>
                  <a:pt x="3692762" y="406967"/>
                </a:moveTo>
                <a:cubicBezTo>
                  <a:pt x="3698231" y="406967"/>
                  <a:pt x="3702822" y="409165"/>
                  <a:pt x="3706533" y="413560"/>
                </a:cubicBezTo>
                <a:cubicBezTo>
                  <a:pt x="3710244" y="417955"/>
                  <a:pt x="3712100" y="424645"/>
                  <a:pt x="3712100" y="433631"/>
                </a:cubicBezTo>
                <a:cubicBezTo>
                  <a:pt x="3712100" y="443268"/>
                  <a:pt x="3710261" y="450267"/>
                  <a:pt x="3706582" y="454630"/>
                </a:cubicBezTo>
                <a:cubicBezTo>
                  <a:pt x="3702903" y="458992"/>
                  <a:pt x="3698199" y="461173"/>
                  <a:pt x="3692469" y="461173"/>
                </a:cubicBezTo>
                <a:cubicBezTo>
                  <a:pt x="3686804" y="461173"/>
                  <a:pt x="3682100" y="458960"/>
                  <a:pt x="3678356" y="454532"/>
                </a:cubicBezTo>
                <a:cubicBezTo>
                  <a:pt x="3674612" y="450104"/>
                  <a:pt x="3672740" y="443268"/>
                  <a:pt x="3672740" y="434022"/>
                </a:cubicBezTo>
                <a:cubicBezTo>
                  <a:pt x="3672740" y="424906"/>
                  <a:pt x="3674628" y="418118"/>
                  <a:pt x="3678404" y="413658"/>
                </a:cubicBezTo>
                <a:cubicBezTo>
                  <a:pt x="3682181" y="409198"/>
                  <a:pt x="3686967" y="406967"/>
                  <a:pt x="3692762" y="406967"/>
                </a:cubicBezTo>
                <a:close/>
                <a:moveTo>
                  <a:pt x="3235562" y="406967"/>
                </a:moveTo>
                <a:cubicBezTo>
                  <a:pt x="3241031" y="406967"/>
                  <a:pt x="3245622" y="409165"/>
                  <a:pt x="3249333" y="413560"/>
                </a:cubicBezTo>
                <a:cubicBezTo>
                  <a:pt x="3253044" y="417955"/>
                  <a:pt x="3254900" y="424645"/>
                  <a:pt x="3254900" y="433631"/>
                </a:cubicBezTo>
                <a:cubicBezTo>
                  <a:pt x="3254900" y="443268"/>
                  <a:pt x="3253061" y="450267"/>
                  <a:pt x="3249382" y="454630"/>
                </a:cubicBezTo>
                <a:cubicBezTo>
                  <a:pt x="3245703" y="458992"/>
                  <a:pt x="3240999" y="461173"/>
                  <a:pt x="3235269" y="461173"/>
                </a:cubicBezTo>
                <a:cubicBezTo>
                  <a:pt x="3229604" y="461173"/>
                  <a:pt x="3224900" y="458960"/>
                  <a:pt x="3221156" y="454532"/>
                </a:cubicBezTo>
                <a:cubicBezTo>
                  <a:pt x="3217412" y="450104"/>
                  <a:pt x="3215540" y="443268"/>
                  <a:pt x="3215540" y="434022"/>
                </a:cubicBezTo>
                <a:cubicBezTo>
                  <a:pt x="3215540" y="424906"/>
                  <a:pt x="3217428" y="418118"/>
                  <a:pt x="3221204" y="413658"/>
                </a:cubicBezTo>
                <a:cubicBezTo>
                  <a:pt x="3224981" y="409198"/>
                  <a:pt x="3229767" y="406967"/>
                  <a:pt x="3235562" y="406967"/>
                </a:cubicBezTo>
                <a:close/>
                <a:moveTo>
                  <a:pt x="5550430" y="403158"/>
                </a:moveTo>
                <a:cubicBezTo>
                  <a:pt x="5555899" y="403158"/>
                  <a:pt x="5560310" y="404819"/>
                  <a:pt x="5563664" y="408139"/>
                </a:cubicBezTo>
                <a:cubicBezTo>
                  <a:pt x="5567017" y="411460"/>
                  <a:pt x="5569084" y="416962"/>
                  <a:pt x="5569866" y="424645"/>
                </a:cubicBezTo>
                <a:lnTo>
                  <a:pt x="5530701" y="424645"/>
                </a:lnTo>
                <a:cubicBezTo>
                  <a:pt x="5531352" y="418460"/>
                  <a:pt x="5532882" y="413804"/>
                  <a:pt x="5535291" y="410679"/>
                </a:cubicBezTo>
                <a:cubicBezTo>
                  <a:pt x="5539067" y="405665"/>
                  <a:pt x="5544114" y="403158"/>
                  <a:pt x="5550430" y="403158"/>
                </a:cubicBezTo>
                <a:close/>
                <a:moveTo>
                  <a:pt x="5159905" y="403158"/>
                </a:moveTo>
                <a:cubicBezTo>
                  <a:pt x="5165374" y="403158"/>
                  <a:pt x="5169785" y="404819"/>
                  <a:pt x="5173139" y="408139"/>
                </a:cubicBezTo>
                <a:cubicBezTo>
                  <a:pt x="5176492" y="411460"/>
                  <a:pt x="5178559" y="416962"/>
                  <a:pt x="5179341" y="424645"/>
                </a:cubicBezTo>
                <a:lnTo>
                  <a:pt x="5140176" y="424645"/>
                </a:lnTo>
                <a:cubicBezTo>
                  <a:pt x="5140827" y="418460"/>
                  <a:pt x="5142357" y="413804"/>
                  <a:pt x="5144766" y="410679"/>
                </a:cubicBezTo>
                <a:cubicBezTo>
                  <a:pt x="5148542" y="405665"/>
                  <a:pt x="5153589" y="403158"/>
                  <a:pt x="5159905" y="403158"/>
                </a:cubicBezTo>
                <a:close/>
                <a:moveTo>
                  <a:pt x="4397905" y="403158"/>
                </a:moveTo>
                <a:cubicBezTo>
                  <a:pt x="4403374" y="403158"/>
                  <a:pt x="4407786" y="404819"/>
                  <a:pt x="4411139" y="408139"/>
                </a:cubicBezTo>
                <a:cubicBezTo>
                  <a:pt x="4414492" y="411460"/>
                  <a:pt x="4416559" y="416962"/>
                  <a:pt x="4417341" y="424645"/>
                </a:cubicBezTo>
                <a:lnTo>
                  <a:pt x="4378176" y="424645"/>
                </a:lnTo>
                <a:cubicBezTo>
                  <a:pt x="4378827" y="418460"/>
                  <a:pt x="4380357" y="413804"/>
                  <a:pt x="4382766" y="410679"/>
                </a:cubicBezTo>
                <a:cubicBezTo>
                  <a:pt x="4386543" y="405665"/>
                  <a:pt x="4391589" y="403158"/>
                  <a:pt x="4397905" y="403158"/>
                </a:cubicBezTo>
                <a:close/>
                <a:moveTo>
                  <a:pt x="6401587" y="381964"/>
                </a:moveTo>
                <a:lnTo>
                  <a:pt x="6401587" y="479144"/>
                </a:lnTo>
                <a:cubicBezTo>
                  <a:pt x="6401587" y="486046"/>
                  <a:pt x="6400708" y="490653"/>
                  <a:pt x="6398950" y="492965"/>
                </a:cubicBezTo>
                <a:cubicBezTo>
                  <a:pt x="6397192" y="495276"/>
                  <a:pt x="6394620" y="496432"/>
                  <a:pt x="6391234" y="496432"/>
                </a:cubicBezTo>
                <a:cubicBezTo>
                  <a:pt x="6389736" y="496432"/>
                  <a:pt x="6387392" y="496106"/>
                  <a:pt x="6384202" y="495455"/>
                </a:cubicBezTo>
                <a:lnTo>
                  <a:pt x="6378244" y="524365"/>
                </a:lnTo>
                <a:cubicBezTo>
                  <a:pt x="6389639" y="526644"/>
                  <a:pt x="6399178" y="527783"/>
                  <a:pt x="6406861" y="527783"/>
                </a:cubicBezTo>
                <a:cubicBezTo>
                  <a:pt x="6416172" y="527783"/>
                  <a:pt x="6423334" y="526123"/>
                  <a:pt x="6428348" y="522802"/>
                </a:cubicBezTo>
                <a:cubicBezTo>
                  <a:pt x="6433362" y="519482"/>
                  <a:pt x="6436796" y="515152"/>
                  <a:pt x="6438652" y="509812"/>
                </a:cubicBezTo>
                <a:cubicBezTo>
                  <a:pt x="6440508" y="504473"/>
                  <a:pt x="6441436" y="495390"/>
                  <a:pt x="6441436" y="482563"/>
                </a:cubicBezTo>
                <a:lnTo>
                  <a:pt x="6441436" y="381964"/>
                </a:lnTo>
                <a:close/>
                <a:moveTo>
                  <a:pt x="5628109" y="381964"/>
                </a:moveTo>
                <a:lnTo>
                  <a:pt x="5628109" y="447988"/>
                </a:lnTo>
                <a:cubicBezTo>
                  <a:pt x="5628109" y="461597"/>
                  <a:pt x="5631218" y="471673"/>
                  <a:pt x="5637436" y="478217"/>
                </a:cubicBezTo>
                <a:cubicBezTo>
                  <a:pt x="5643654" y="484760"/>
                  <a:pt x="5652233" y="488032"/>
                  <a:pt x="5663172" y="488032"/>
                </a:cubicBezTo>
                <a:cubicBezTo>
                  <a:pt x="5671376" y="488032"/>
                  <a:pt x="5678294" y="486567"/>
                  <a:pt x="5683926" y="483637"/>
                </a:cubicBezTo>
                <a:cubicBezTo>
                  <a:pt x="5689558" y="480707"/>
                  <a:pt x="5695142" y="475791"/>
                  <a:pt x="5700676" y="468889"/>
                </a:cubicBezTo>
                <a:lnTo>
                  <a:pt x="5700676" y="485688"/>
                </a:lnTo>
                <a:lnTo>
                  <a:pt x="5737790" y="485688"/>
                </a:lnTo>
                <a:lnTo>
                  <a:pt x="5737790" y="381964"/>
                </a:lnTo>
                <a:lnTo>
                  <a:pt x="5698039" y="381964"/>
                </a:lnTo>
                <a:lnTo>
                  <a:pt x="5698039" y="431873"/>
                </a:lnTo>
                <a:cubicBezTo>
                  <a:pt x="5698039" y="441314"/>
                  <a:pt x="5696525" y="447858"/>
                  <a:pt x="5693498" y="451504"/>
                </a:cubicBezTo>
                <a:cubicBezTo>
                  <a:pt x="5690470" y="455151"/>
                  <a:pt x="5686579" y="456974"/>
                  <a:pt x="5681826" y="456974"/>
                </a:cubicBezTo>
                <a:cubicBezTo>
                  <a:pt x="5677464" y="456974"/>
                  <a:pt x="5674078" y="455606"/>
                  <a:pt x="5671669" y="452872"/>
                </a:cubicBezTo>
                <a:cubicBezTo>
                  <a:pt x="5669260" y="450137"/>
                  <a:pt x="5668055" y="445514"/>
                  <a:pt x="5668055" y="439003"/>
                </a:cubicBezTo>
                <a:lnTo>
                  <a:pt x="5668055" y="381964"/>
                </a:lnTo>
                <a:close/>
                <a:moveTo>
                  <a:pt x="5296589" y="381964"/>
                </a:moveTo>
                <a:lnTo>
                  <a:pt x="5296589" y="485688"/>
                </a:lnTo>
                <a:lnTo>
                  <a:pt x="5336340" y="485688"/>
                </a:lnTo>
                <a:lnTo>
                  <a:pt x="5336340" y="381964"/>
                </a:lnTo>
                <a:close/>
                <a:moveTo>
                  <a:pt x="4732759" y="381964"/>
                </a:moveTo>
                <a:lnTo>
                  <a:pt x="4732759" y="447988"/>
                </a:lnTo>
                <a:cubicBezTo>
                  <a:pt x="4732759" y="461597"/>
                  <a:pt x="4735868" y="471673"/>
                  <a:pt x="4742086" y="478217"/>
                </a:cubicBezTo>
                <a:cubicBezTo>
                  <a:pt x="4748304" y="484760"/>
                  <a:pt x="4756883" y="488032"/>
                  <a:pt x="4767822" y="488032"/>
                </a:cubicBezTo>
                <a:cubicBezTo>
                  <a:pt x="4776026" y="488032"/>
                  <a:pt x="4782944" y="486567"/>
                  <a:pt x="4788576" y="483637"/>
                </a:cubicBezTo>
                <a:cubicBezTo>
                  <a:pt x="4794209" y="480707"/>
                  <a:pt x="4799792" y="475791"/>
                  <a:pt x="4805327" y="468889"/>
                </a:cubicBezTo>
                <a:lnTo>
                  <a:pt x="4805327" y="485688"/>
                </a:lnTo>
                <a:lnTo>
                  <a:pt x="4842441" y="485688"/>
                </a:lnTo>
                <a:lnTo>
                  <a:pt x="4842441" y="381964"/>
                </a:lnTo>
                <a:lnTo>
                  <a:pt x="4802689" y="381964"/>
                </a:lnTo>
                <a:lnTo>
                  <a:pt x="4802689" y="431873"/>
                </a:lnTo>
                <a:cubicBezTo>
                  <a:pt x="4802689" y="441314"/>
                  <a:pt x="4801176" y="447858"/>
                  <a:pt x="4798148" y="451504"/>
                </a:cubicBezTo>
                <a:cubicBezTo>
                  <a:pt x="4795120" y="455151"/>
                  <a:pt x="4791230" y="456974"/>
                  <a:pt x="4786477" y="456974"/>
                </a:cubicBezTo>
                <a:cubicBezTo>
                  <a:pt x="4782114" y="456974"/>
                  <a:pt x="4778728" y="455606"/>
                  <a:pt x="4776319" y="452872"/>
                </a:cubicBezTo>
                <a:cubicBezTo>
                  <a:pt x="4773910" y="450137"/>
                  <a:pt x="4772705" y="445514"/>
                  <a:pt x="4772705" y="439003"/>
                </a:cubicBezTo>
                <a:lnTo>
                  <a:pt x="4772705" y="381964"/>
                </a:lnTo>
                <a:close/>
                <a:moveTo>
                  <a:pt x="3749879" y="381964"/>
                </a:moveTo>
                <a:lnTo>
                  <a:pt x="3793015" y="485688"/>
                </a:lnTo>
                <a:lnTo>
                  <a:pt x="3828272" y="485688"/>
                </a:lnTo>
                <a:lnTo>
                  <a:pt x="3872355" y="381964"/>
                </a:lnTo>
                <a:lnTo>
                  <a:pt x="3832241" y="381964"/>
                </a:lnTo>
                <a:lnTo>
                  <a:pt x="3811361" y="447695"/>
                </a:lnTo>
                <a:lnTo>
                  <a:pt x="3791239" y="381964"/>
                </a:lnTo>
                <a:close/>
                <a:moveTo>
                  <a:pt x="2578402" y="381964"/>
                </a:moveTo>
                <a:lnTo>
                  <a:pt x="2616864" y="485688"/>
                </a:lnTo>
                <a:lnTo>
                  <a:pt x="2652397" y="485688"/>
                </a:lnTo>
                <a:lnTo>
                  <a:pt x="2672701" y="423278"/>
                </a:lnTo>
                <a:lnTo>
                  <a:pt x="2693710" y="485688"/>
                </a:lnTo>
                <a:lnTo>
                  <a:pt x="2729085" y="485688"/>
                </a:lnTo>
                <a:lnTo>
                  <a:pt x="2767293" y="381964"/>
                </a:lnTo>
                <a:lnTo>
                  <a:pt x="2729094" y="381964"/>
                </a:lnTo>
                <a:lnTo>
                  <a:pt x="2712368" y="447434"/>
                </a:lnTo>
                <a:lnTo>
                  <a:pt x="2690432" y="381964"/>
                </a:lnTo>
                <a:lnTo>
                  <a:pt x="2654510" y="381964"/>
                </a:lnTo>
                <a:lnTo>
                  <a:pt x="2633467" y="447269"/>
                </a:lnTo>
                <a:lnTo>
                  <a:pt x="2616839" y="381964"/>
                </a:lnTo>
                <a:close/>
                <a:moveTo>
                  <a:pt x="2387902" y="381964"/>
                </a:moveTo>
                <a:lnTo>
                  <a:pt x="2426364" y="485688"/>
                </a:lnTo>
                <a:lnTo>
                  <a:pt x="2461897" y="485688"/>
                </a:lnTo>
                <a:lnTo>
                  <a:pt x="2482201" y="423278"/>
                </a:lnTo>
                <a:lnTo>
                  <a:pt x="2503211" y="485688"/>
                </a:lnTo>
                <a:lnTo>
                  <a:pt x="2538585" y="485688"/>
                </a:lnTo>
                <a:lnTo>
                  <a:pt x="2576793" y="381964"/>
                </a:lnTo>
                <a:lnTo>
                  <a:pt x="2538594" y="381964"/>
                </a:lnTo>
                <a:lnTo>
                  <a:pt x="2521868" y="447434"/>
                </a:lnTo>
                <a:lnTo>
                  <a:pt x="2499933" y="381964"/>
                </a:lnTo>
                <a:lnTo>
                  <a:pt x="2464010" y="381964"/>
                </a:lnTo>
                <a:lnTo>
                  <a:pt x="2442967" y="447269"/>
                </a:lnTo>
                <a:lnTo>
                  <a:pt x="2426339" y="381964"/>
                </a:lnTo>
                <a:close/>
                <a:moveTo>
                  <a:pt x="2197402" y="381964"/>
                </a:moveTo>
                <a:lnTo>
                  <a:pt x="2235863" y="485688"/>
                </a:lnTo>
                <a:lnTo>
                  <a:pt x="2271397" y="485688"/>
                </a:lnTo>
                <a:lnTo>
                  <a:pt x="2291701" y="423278"/>
                </a:lnTo>
                <a:lnTo>
                  <a:pt x="2312710" y="485688"/>
                </a:lnTo>
                <a:lnTo>
                  <a:pt x="2348085" y="485688"/>
                </a:lnTo>
                <a:lnTo>
                  <a:pt x="2386293" y="381964"/>
                </a:lnTo>
                <a:lnTo>
                  <a:pt x="2348094" y="381964"/>
                </a:lnTo>
                <a:lnTo>
                  <a:pt x="2331368" y="447434"/>
                </a:lnTo>
                <a:lnTo>
                  <a:pt x="2309432" y="381964"/>
                </a:lnTo>
                <a:lnTo>
                  <a:pt x="2273510" y="381964"/>
                </a:lnTo>
                <a:lnTo>
                  <a:pt x="2252467" y="447269"/>
                </a:lnTo>
                <a:lnTo>
                  <a:pt x="2235839" y="381964"/>
                </a:lnTo>
                <a:close/>
                <a:moveTo>
                  <a:pt x="2028147" y="381964"/>
                </a:moveTo>
                <a:lnTo>
                  <a:pt x="2028147" y="421813"/>
                </a:lnTo>
                <a:lnTo>
                  <a:pt x="2070633" y="421813"/>
                </a:lnTo>
                <a:lnTo>
                  <a:pt x="2070633" y="381964"/>
                </a:lnTo>
                <a:close/>
                <a:moveTo>
                  <a:pt x="1113747" y="381964"/>
                </a:moveTo>
                <a:lnTo>
                  <a:pt x="1113747" y="421813"/>
                </a:lnTo>
                <a:lnTo>
                  <a:pt x="1156233" y="421813"/>
                </a:lnTo>
                <a:lnTo>
                  <a:pt x="1156233" y="381964"/>
                </a:lnTo>
                <a:close/>
                <a:moveTo>
                  <a:pt x="6798395" y="379620"/>
                </a:moveTo>
                <a:cubicBezTo>
                  <a:pt x="6790256" y="379620"/>
                  <a:pt x="6783354" y="381102"/>
                  <a:pt x="6777690" y="384064"/>
                </a:cubicBezTo>
                <a:cubicBezTo>
                  <a:pt x="6772025" y="387027"/>
                  <a:pt x="6766425" y="391959"/>
                  <a:pt x="6760891" y="398861"/>
                </a:cubicBezTo>
                <a:lnTo>
                  <a:pt x="6760891" y="381964"/>
                </a:lnTo>
                <a:lnTo>
                  <a:pt x="6723874" y="381964"/>
                </a:lnTo>
                <a:lnTo>
                  <a:pt x="6723874" y="485688"/>
                </a:lnTo>
                <a:lnTo>
                  <a:pt x="6763625" y="485688"/>
                </a:lnTo>
                <a:lnTo>
                  <a:pt x="6763625" y="435877"/>
                </a:lnTo>
                <a:cubicBezTo>
                  <a:pt x="6763625" y="426436"/>
                  <a:pt x="6765123" y="419892"/>
                  <a:pt x="6768118" y="416246"/>
                </a:cubicBezTo>
                <a:cubicBezTo>
                  <a:pt x="6771113" y="412600"/>
                  <a:pt x="6775020" y="410777"/>
                  <a:pt x="6779838" y="410777"/>
                </a:cubicBezTo>
                <a:cubicBezTo>
                  <a:pt x="6784201" y="410777"/>
                  <a:pt x="6787587" y="412128"/>
                  <a:pt x="6789996" y="414830"/>
                </a:cubicBezTo>
                <a:cubicBezTo>
                  <a:pt x="6792405" y="417532"/>
                  <a:pt x="6793610" y="422139"/>
                  <a:pt x="6793610" y="428650"/>
                </a:cubicBezTo>
                <a:lnTo>
                  <a:pt x="6793610" y="485688"/>
                </a:lnTo>
                <a:lnTo>
                  <a:pt x="6833556" y="485688"/>
                </a:lnTo>
                <a:lnTo>
                  <a:pt x="6833556" y="419762"/>
                </a:lnTo>
                <a:cubicBezTo>
                  <a:pt x="6833556" y="406088"/>
                  <a:pt x="6830447" y="395980"/>
                  <a:pt x="6824229" y="389436"/>
                </a:cubicBezTo>
                <a:cubicBezTo>
                  <a:pt x="6818010" y="382892"/>
                  <a:pt x="6809399" y="379620"/>
                  <a:pt x="6798395" y="379620"/>
                </a:cubicBezTo>
                <a:close/>
                <a:moveTo>
                  <a:pt x="6644926" y="379620"/>
                </a:moveTo>
                <a:cubicBezTo>
                  <a:pt x="6626759" y="379620"/>
                  <a:pt x="6612337" y="384748"/>
                  <a:pt x="6601658" y="395003"/>
                </a:cubicBezTo>
                <a:cubicBezTo>
                  <a:pt x="6590980" y="405258"/>
                  <a:pt x="6585641" y="418297"/>
                  <a:pt x="6585641" y="434119"/>
                </a:cubicBezTo>
                <a:cubicBezTo>
                  <a:pt x="6585641" y="451114"/>
                  <a:pt x="6591957" y="464852"/>
                  <a:pt x="6604588" y="475335"/>
                </a:cubicBezTo>
                <a:cubicBezTo>
                  <a:pt x="6614876" y="483800"/>
                  <a:pt x="6628354" y="488032"/>
                  <a:pt x="6645023" y="488032"/>
                </a:cubicBezTo>
                <a:cubicBezTo>
                  <a:pt x="6663710" y="488032"/>
                  <a:pt x="6678344" y="482937"/>
                  <a:pt x="6688925" y="472747"/>
                </a:cubicBezTo>
                <a:cubicBezTo>
                  <a:pt x="6699506" y="462557"/>
                  <a:pt x="6704796" y="449486"/>
                  <a:pt x="6704796" y="433533"/>
                </a:cubicBezTo>
                <a:cubicBezTo>
                  <a:pt x="6704796" y="419339"/>
                  <a:pt x="6700531" y="407391"/>
                  <a:pt x="6692002" y="397689"/>
                </a:cubicBezTo>
                <a:cubicBezTo>
                  <a:pt x="6681388" y="385643"/>
                  <a:pt x="6665696" y="379620"/>
                  <a:pt x="6644926" y="379620"/>
                </a:cubicBezTo>
                <a:close/>
                <a:moveTo>
                  <a:pt x="6514459" y="379620"/>
                </a:moveTo>
                <a:cubicBezTo>
                  <a:pt x="6502739" y="379620"/>
                  <a:pt x="6493395" y="380840"/>
                  <a:pt x="6486428" y="383279"/>
                </a:cubicBezTo>
                <a:cubicBezTo>
                  <a:pt x="6479461" y="385718"/>
                  <a:pt x="6473992" y="389410"/>
                  <a:pt x="6470020" y="394353"/>
                </a:cubicBezTo>
                <a:cubicBezTo>
                  <a:pt x="6466048" y="399296"/>
                  <a:pt x="6464062" y="405183"/>
                  <a:pt x="6464062" y="412014"/>
                </a:cubicBezTo>
                <a:cubicBezTo>
                  <a:pt x="6464062" y="418259"/>
                  <a:pt x="6465902" y="423820"/>
                  <a:pt x="6469580" y="428699"/>
                </a:cubicBezTo>
                <a:cubicBezTo>
                  <a:pt x="6473259" y="433577"/>
                  <a:pt x="6477785" y="437041"/>
                  <a:pt x="6483156" y="439090"/>
                </a:cubicBezTo>
                <a:cubicBezTo>
                  <a:pt x="6488528" y="441139"/>
                  <a:pt x="6498116" y="443366"/>
                  <a:pt x="6511920" y="445772"/>
                </a:cubicBezTo>
                <a:cubicBezTo>
                  <a:pt x="6521166" y="447398"/>
                  <a:pt x="6526863" y="448763"/>
                  <a:pt x="6529012" y="449868"/>
                </a:cubicBezTo>
                <a:cubicBezTo>
                  <a:pt x="6532007" y="451429"/>
                  <a:pt x="6533504" y="453640"/>
                  <a:pt x="6533504" y="456501"/>
                </a:cubicBezTo>
                <a:cubicBezTo>
                  <a:pt x="6533504" y="459036"/>
                  <a:pt x="6532365" y="461149"/>
                  <a:pt x="6530086" y="462838"/>
                </a:cubicBezTo>
                <a:cubicBezTo>
                  <a:pt x="6527156" y="465114"/>
                  <a:pt x="6523021" y="466252"/>
                  <a:pt x="6517682" y="466252"/>
                </a:cubicBezTo>
                <a:cubicBezTo>
                  <a:pt x="6512799" y="466252"/>
                  <a:pt x="6508892" y="465243"/>
                  <a:pt x="6505962" y="463224"/>
                </a:cubicBezTo>
                <a:cubicBezTo>
                  <a:pt x="6503032" y="461206"/>
                  <a:pt x="6500753" y="457853"/>
                  <a:pt x="6499125" y="453165"/>
                </a:cubicBezTo>
                <a:lnTo>
                  <a:pt x="6459667" y="456876"/>
                </a:lnTo>
                <a:cubicBezTo>
                  <a:pt x="6461946" y="466838"/>
                  <a:pt x="6467106" y="474521"/>
                  <a:pt x="6475148" y="479926"/>
                </a:cubicBezTo>
                <a:cubicBezTo>
                  <a:pt x="6483189" y="485330"/>
                  <a:pt x="6496683" y="488032"/>
                  <a:pt x="6515631" y="488032"/>
                </a:cubicBezTo>
                <a:cubicBezTo>
                  <a:pt x="6529044" y="488032"/>
                  <a:pt x="6539641" y="486357"/>
                  <a:pt x="6547422" y="483008"/>
                </a:cubicBezTo>
                <a:cubicBezTo>
                  <a:pt x="6555203" y="479658"/>
                  <a:pt x="6560900" y="475154"/>
                  <a:pt x="6564514" y="469494"/>
                </a:cubicBezTo>
                <a:cubicBezTo>
                  <a:pt x="6568128" y="463835"/>
                  <a:pt x="6569935" y="458013"/>
                  <a:pt x="6569935" y="452029"/>
                </a:cubicBezTo>
                <a:cubicBezTo>
                  <a:pt x="6569935" y="446110"/>
                  <a:pt x="6568226" y="440679"/>
                  <a:pt x="6564807" y="435735"/>
                </a:cubicBezTo>
                <a:cubicBezTo>
                  <a:pt x="6561389" y="430792"/>
                  <a:pt x="6556457" y="426987"/>
                  <a:pt x="6550010" y="424320"/>
                </a:cubicBezTo>
                <a:cubicBezTo>
                  <a:pt x="6543564" y="421653"/>
                  <a:pt x="6533732" y="419571"/>
                  <a:pt x="6520515" y="418076"/>
                </a:cubicBezTo>
                <a:cubicBezTo>
                  <a:pt x="6511790" y="417035"/>
                  <a:pt x="6506125" y="415864"/>
                  <a:pt x="6503520" y="414564"/>
                </a:cubicBezTo>
                <a:cubicBezTo>
                  <a:pt x="6500916" y="413264"/>
                  <a:pt x="6499614" y="411346"/>
                  <a:pt x="6499614" y="408811"/>
                </a:cubicBezTo>
                <a:cubicBezTo>
                  <a:pt x="6499614" y="406535"/>
                  <a:pt x="6500639" y="404601"/>
                  <a:pt x="6502690" y="403008"/>
                </a:cubicBezTo>
                <a:cubicBezTo>
                  <a:pt x="6504741" y="401415"/>
                  <a:pt x="6508013" y="400619"/>
                  <a:pt x="6512506" y="400619"/>
                </a:cubicBezTo>
                <a:cubicBezTo>
                  <a:pt x="6516933" y="400619"/>
                  <a:pt x="6520710" y="401661"/>
                  <a:pt x="6523835" y="403744"/>
                </a:cubicBezTo>
                <a:cubicBezTo>
                  <a:pt x="6526114" y="405307"/>
                  <a:pt x="6527742" y="407749"/>
                  <a:pt x="6528719" y="411070"/>
                </a:cubicBezTo>
                <a:lnTo>
                  <a:pt x="6566419" y="407358"/>
                </a:lnTo>
                <a:cubicBezTo>
                  <a:pt x="6563814" y="400586"/>
                  <a:pt x="6560542" y="395215"/>
                  <a:pt x="6556603" y="391243"/>
                </a:cubicBezTo>
                <a:cubicBezTo>
                  <a:pt x="6552664" y="387271"/>
                  <a:pt x="6547748" y="384341"/>
                  <a:pt x="6541855" y="382453"/>
                </a:cubicBezTo>
                <a:cubicBezTo>
                  <a:pt x="6535962" y="380564"/>
                  <a:pt x="6526830" y="379620"/>
                  <a:pt x="6514459" y="379620"/>
                </a:cubicBezTo>
                <a:close/>
                <a:moveTo>
                  <a:pt x="6141170" y="379620"/>
                </a:moveTo>
                <a:cubicBezTo>
                  <a:pt x="6133031" y="379620"/>
                  <a:pt x="6126129" y="381102"/>
                  <a:pt x="6120465" y="384064"/>
                </a:cubicBezTo>
                <a:cubicBezTo>
                  <a:pt x="6114800" y="387027"/>
                  <a:pt x="6109200" y="391959"/>
                  <a:pt x="6103666" y="398861"/>
                </a:cubicBezTo>
                <a:lnTo>
                  <a:pt x="6103666" y="381964"/>
                </a:lnTo>
                <a:lnTo>
                  <a:pt x="6066649" y="381964"/>
                </a:lnTo>
                <a:lnTo>
                  <a:pt x="6066649" y="485688"/>
                </a:lnTo>
                <a:lnTo>
                  <a:pt x="6106400" y="485688"/>
                </a:lnTo>
                <a:lnTo>
                  <a:pt x="6106400" y="435877"/>
                </a:lnTo>
                <a:cubicBezTo>
                  <a:pt x="6106400" y="426436"/>
                  <a:pt x="6107898" y="419892"/>
                  <a:pt x="6110893" y="416246"/>
                </a:cubicBezTo>
                <a:cubicBezTo>
                  <a:pt x="6113888" y="412600"/>
                  <a:pt x="6117795" y="410777"/>
                  <a:pt x="6122613" y="410777"/>
                </a:cubicBezTo>
                <a:cubicBezTo>
                  <a:pt x="6126976" y="410777"/>
                  <a:pt x="6130362" y="412128"/>
                  <a:pt x="6132771" y="414830"/>
                </a:cubicBezTo>
                <a:cubicBezTo>
                  <a:pt x="6135180" y="417532"/>
                  <a:pt x="6136385" y="422139"/>
                  <a:pt x="6136385" y="428650"/>
                </a:cubicBezTo>
                <a:lnTo>
                  <a:pt x="6136385" y="485688"/>
                </a:lnTo>
                <a:lnTo>
                  <a:pt x="6176331" y="485688"/>
                </a:lnTo>
                <a:lnTo>
                  <a:pt x="6176331" y="419762"/>
                </a:lnTo>
                <a:cubicBezTo>
                  <a:pt x="6176331" y="406088"/>
                  <a:pt x="6173222" y="395980"/>
                  <a:pt x="6167004" y="389436"/>
                </a:cubicBezTo>
                <a:cubicBezTo>
                  <a:pt x="6160785" y="382892"/>
                  <a:pt x="6152174" y="379620"/>
                  <a:pt x="6141170" y="379620"/>
                </a:cubicBezTo>
                <a:close/>
                <a:moveTo>
                  <a:pt x="5979445" y="379620"/>
                </a:moveTo>
                <a:cubicBezTo>
                  <a:pt x="5967334" y="379620"/>
                  <a:pt x="5957405" y="381214"/>
                  <a:pt x="5949656" y="384401"/>
                </a:cubicBezTo>
                <a:cubicBezTo>
                  <a:pt x="5944773" y="386418"/>
                  <a:pt x="5940020" y="389492"/>
                  <a:pt x="5935397" y="393623"/>
                </a:cubicBezTo>
                <a:cubicBezTo>
                  <a:pt x="5930774" y="397754"/>
                  <a:pt x="5927128" y="402421"/>
                  <a:pt x="5924458" y="407625"/>
                </a:cubicBezTo>
                <a:cubicBezTo>
                  <a:pt x="5920812" y="414716"/>
                  <a:pt x="5918988" y="423597"/>
                  <a:pt x="5918988" y="434266"/>
                </a:cubicBezTo>
                <a:cubicBezTo>
                  <a:pt x="5918988" y="444479"/>
                  <a:pt x="5920486" y="452676"/>
                  <a:pt x="5923481" y="458856"/>
                </a:cubicBezTo>
                <a:cubicBezTo>
                  <a:pt x="5926476" y="465036"/>
                  <a:pt x="5930611" y="470419"/>
                  <a:pt x="5935885" y="475006"/>
                </a:cubicBezTo>
                <a:cubicBezTo>
                  <a:pt x="5941159" y="479592"/>
                  <a:pt x="5947459" y="482910"/>
                  <a:pt x="5954784" y="484959"/>
                </a:cubicBezTo>
                <a:cubicBezTo>
                  <a:pt x="5962109" y="487008"/>
                  <a:pt x="5971274" y="488032"/>
                  <a:pt x="5982278" y="488032"/>
                </a:cubicBezTo>
                <a:cubicBezTo>
                  <a:pt x="5993672" y="488032"/>
                  <a:pt x="6003065" y="486437"/>
                  <a:pt x="6010455" y="483247"/>
                </a:cubicBezTo>
                <a:cubicBezTo>
                  <a:pt x="6017845" y="480056"/>
                  <a:pt x="6023917" y="475580"/>
                  <a:pt x="6028670" y="469817"/>
                </a:cubicBezTo>
                <a:cubicBezTo>
                  <a:pt x="6033423" y="464055"/>
                  <a:pt x="6036842" y="457234"/>
                  <a:pt x="6038925" y="449356"/>
                </a:cubicBezTo>
                <a:lnTo>
                  <a:pt x="6001128" y="445058"/>
                </a:lnTo>
                <a:cubicBezTo>
                  <a:pt x="5999370" y="450593"/>
                  <a:pt x="5996716" y="454695"/>
                  <a:pt x="5993168" y="457364"/>
                </a:cubicBezTo>
                <a:cubicBezTo>
                  <a:pt x="5989619" y="460034"/>
                  <a:pt x="5985240" y="461369"/>
                  <a:pt x="5980031" y="461369"/>
                </a:cubicBezTo>
                <a:cubicBezTo>
                  <a:pt x="5973780" y="461369"/>
                  <a:pt x="5968637" y="459159"/>
                  <a:pt x="5964600" y="454740"/>
                </a:cubicBezTo>
                <a:cubicBezTo>
                  <a:pt x="5960563" y="450320"/>
                  <a:pt x="5958544" y="443853"/>
                  <a:pt x="5958544" y="435339"/>
                </a:cubicBezTo>
                <a:cubicBezTo>
                  <a:pt x="5958544" y="425783"/>
                  <a:pt x="5960579" y="418650"/>
                  <a:pt x="5964648" y="413938"/>
                </a:cubicBezTo>
                <a:cubicBezTo>
                  <a:pt x="5968718" y="409226"/>
                  <a:pt x="5974041" y="406870"/>
                  <a:pt x="5980617" y="406870"/>
                </a:cubicBezTo>
                <a:cubicBezTo>
                  <a:pt x="5985826" y="406870"/>
                  <a:pt x="5989977" y="407993"/>
                  <a:pt x="5993070" y="410239"/>
                </a:cubicBezTo>
                <a:cubicBezTo>
                  <a:pt x="5996163" y="412486"/>
                  <a:pt x="5998295" y="415823"/>
                  <a:pt x="5999467" y="420250"/>
                </a:cubicBezTo>
                <a:lnTo>
                  <a:pt x="6036874" y="415269"/>
                </a:lnTo>
                <a:cubicBezTo>
                  <a:pt x="6033293" y="403614"/>
                  <a:pt x="6027059" y="394759"/>
                  <a:pt x="6018171" y="388703"/>
                </a:cubicBezTo>
                <a:cubicBezTo>
                  <a:pt x="6009283" y="382648"/>
                  <a:pt x="5996374" y="379620"/>
                  <a:pt x="5979445" y="379620"/>
                </a:cubicBezTo>
                <a:close/>
                <a:moveTo>
                  <a:pt x="5900850" y="379620"/>
                </a:moveTo>
                <a:cubicBezTo>
                  <a:pt x="5895250" y="379620"/>
                  <a:pt x="5890546" y="381004"/>
                  <a:pt x="5886737" y="383771"/>
                </a:cubicBezTo>
                <a:cubicBezTo>
                  <a:pt x="5882928" y="386538"/>
                  <a:pt x="5879233" y="391601"/>
                  <a:pt x="5875652" y="398959"/>
                </a:cubicBezTo>
                <a:lnTo>
                  <a:pt x="5875652" y="381964"/>
                </a:lnTo>
                <a:lnTo>
                  <a:pt x="5838440" y="381964"/>
                </a:lnTo>
                <a:lnTo>
                  <a:pt x="5838440" y="485688"/>
                </a:lnTo>
                <a:lnTo>
                  <a:pt x="5878386" y="485688"/>
                </a:lnTo>
                <a:lnTo>
                  <a:pt x="5878386" y="450918"/>
                </a:lnTo>
                <a:cubicBezTo>
                  <a:pt x="5878386" y="434315"/>
                  <a:pt x="5880437" y="422985"/>
                  <a:pt x="5884539" y="416930"/>
                </a:cubicBezTo>
                <a:cubicBezTo>
                  <a:pt x="5887404" y="412632"/>
                  <a:pt x="5891441" y="410484"/>
                  <a:pt x="5896650" y="410484"/>
                </a:cubicBezTo>
                <a:cubicBezTo>
                  <a:pt x="5899385" y="410484"/>
                  <a:pt x="5903096" y="411460"/>
                  <a:pt x="5907785" y="413414"/>
                </a:cubicBezTo>
                <a:lnTo>
                  <a:pt x="5920091" y="385090"/>
                </a:lnTo>
                <a:cubicBezTo>
                  <a:pt x="5913124" y="381443"/>
                  <a:pt x="5906710" y="379620"/>
                  <a:pt x="5900850" y="379620"/>
                </a:cubicBezTo>
                <a:close/>
                <a:moveTo>
                  <a:pt x="5548769" y="379620"/>
                </a:moveTo>
                <a:cubicBezTo>
                  <a:pt x="5530473" y="379620"/>
                  <a:pt x="5516132" y="384634"/>
                  <a:pt x="5505746" y="394661"/>
                </a:cubicBezTo>
                <a:cubicBezTo>
                  <a:pt x="5495361" y="404689"/>
                  <a:pt x="5490168" y="417809"/>
                  <a:pt x="5490168" y="434022"/>
                </a:cubicBezTo>
                <a:cubicBezTo>
                  <a:pt x="5490168" y="445416"/>
                  <a:pt x="5492756" y="455330"/>
                  <a:pt x="5497933" y="463762"/>
                </a:cubicBezTo>
                <a:cubicBezTo>
                  <a:pt x="5503109" y="472194"/>
                  <a:pt x="5509637" y="478347"/>
                  <a:pt x="5517515" y="482221"/>
                </a:cubicBezTo>
                <a:cubicBezTo>
                  <a:pt x="5525394" y="486095"/>
                  <a:pt x="5536203" y="488032"/>
                  <a:pt x="5549941" y="488032"/>
                </a:cubicBezTo>
                <a:cubicBezTo>
                  <a:pt x="5565764" y="488032"/>
                  <a:pt x="5577907" y="485770"/>
                  <a:pt x="5586372" y="481244"/>
                </a:cubicBezTo>
                <a:cubicBezTo>
                  <a:pt x="5594836" y="476719"/>
                  <a:pt x="5602064" y="469247"/>
                  <a:pt x="5608054" y="458829"/>
                </a:cubicBezTo>
                <a:lnTo>
                  <a:pt x="5568889" y="455216"/>
                </a:lnTo>
                <a:cubicBezTo>
                  <a:pt x="5566415" y="458341"/>
                  <a:pt x="5564103" y="460522"/>
                  <a:pt x="5561954" y="461759"/>
                </a:cubicBezTo>
                <a:cubicBezTo>
                  <a:pt x="5558438" y="463713"/>
                  <a:pt x="5554727" y="464690"/>
                  <a:pt x="5550820" y="464690"/>
                </a:cubicBezTo>
                <a:cubicBezTo>
                  <a:pt x="5544635" y="464690"/>
                  <a:pt x="5539621" y="462443"/>
                  <a:pt x="5535779" y="457950"/>
                </a:cubicBezTo>
                <a:cubicBezTo>
                  <a:pt x="5533045" y="454825"/>
                  <a:pt x="5531319" y="450072"/>
                  <a:pt x="5530603" y="443691"/>
                </a:cubicBezTo>
                <a:lnTo>
                  <a:pt x="5610300" y="443691"/>
                </a:lnTo>
                <a:lnTo>
                  <a:pt x="5610300" y="439198"/>
                </a:lnTo>
                <a:cubicBezTo>
                  <a:pt x="5610300" y="425524"/>
                  <a:pt x="5608054" y="414423"/>
                  <a:pt x="5603561" y="405893"/>
                </a:cubicBezTo>
                <a:cubicBezTo>
                  <a:pt x="5599068" y="397363"/>
                  <a:pt x="5592525" y="390852"/>
                  <a:pt x="5583930" y="386359"/>
                </a:cubicBezTo>
                <a:cubicBezTo>
                  <a:pt x="5575335" y="381867"/>
                  <a:pt x="5563615" y="379620"/>
                  <a:pt x="5548769" y="379620"/>
                </a:cubicBezTo>
                <a:close/>
                <a:moveTo>
                  <a:pt x="5413661" y="379620"/>
                </a:moveTo>
                <a:cubicBezTo>
                  <a:pt x="5406238" y="379620"/>
                  <a:pt x="5399336" y="380174"/>
                  <a:pt x="5392955" y="381281"/>
                </a:cubicBezTo>
                <a:cubicBezTo>
                  <a:pt x="5386574" y="382388"/>
                  <a:pt x="5381561" y="383950"/>
                  <a:pt x="5377915" y="385969"/>
                </a:cubicBezTo>
                <a:cubicBezTo>
                  <a:pt x="5372836" y="388769"/>
                  <a:pt x="5368945" y="392073"/>
                  <a:pt x="5366243" y="395882"/>
                </a:cubicBezTo>
                <a:cubicBezTo>
                  <a:pt x="5363541" y="399691"/>
                  <a:pt x="5361474" y="404916"/>
                  <a:pt x="5360041" y="411558"/>
                </a:cubicBezTo>
                <a:lnTo>
                  <a:pt x="5398034" y="415562"/>
                </a:lnTo>
                <a:cubicBezTo>
                  <a:pt x="5399597" y="411070"/>
                  <a:pt x="5401648" y="408009"/>
                  <a:pt x="5404187" y="406381"/>
                </a:cubicBezTo>
                <a:cubicBezTo>
                  <a:pt x="5407443" y="404298"/>
                  <a:pt x="5412326" y="403256"/>
                  <a:pt x="5418838" y="403256"/>
                </a:cubicBezTo>
                <a:cubicBezTo>
                  <a:pt x="5423916" y="403256"/>
                  <a:pt x="5427465" y="404233"/>
                  <a:pt x="5429483" y="406186"/>
                </a:cubicBezTo>
                <a:cubicBezTo>
                  <a:pt x="5431502" y="408139"/>
                  <a:pt x="5432511" y="411558"/>
                  <a:pt x="5432511" y="416441"/>
                </a:cubicBezTo>
                <a:cubicBezTo>
                  <a:pt x="5427563" y="418395"/>
                  <a:pt x="5422875" y="419974"/>
                  <a:pt x="5418447" y="421178"/>
                </a:cubicBezTo>
                <a:cubicBezTo>
                  <a:pt x="5414019" y="422383"/>
                  <a:pt x="5404350" y="424483"/>
                  <a:pt x="5389439" y="427478"/>
                </a:cubicBezTo>
                <a:cubicBezTo>
                  <a:pt x="5377003" y="429952"/>
                  <a:pt x="5368473" y="433729"/>
                  <a:pt x="5363850" y="438807"/>
                </a:cubicBezTo>
                <a:cubicBezTo>
                  <a:pt x="5359227" y="443886"/>
                  <a:pt x="5356916" y="450365"/>
                  <a:pt x="5356916" y="458243"/>
                </a:cubicBezTo>
                <a:cubicBezTo>
                  <a:pt x="5356916" y="466643"/>
                  <a:pt x="5360123" y="473708"/>
                  <a:pt x="5366536" y="479437"/>
                </a:cubicBezTo>
                <a:cubicBezTo>
                  <a:pt x="5372950" y="485167"/>
                  <a:pt x="5382342" y="488032"/>
                  <a:pt x="5394714" y="488032"/>
                </a:cubicBezTo>
                <a:cubicBezTo>
                  <a:pt x="5404025" y="488032"/>
                  <a:pt x="5412196" y="486600"/>
                  <a:pt x="5419228" y="483735"/>
                </a:cubicBezTo>
                <a:cubicBezTo>
                  <a:pt x="5424372" y="481586"/>
                  <a:pt x="5429549" y="478005"/>
                  <a:pt x="5434758" y="472991"/>
                </a:cubicBezTo>
                <a:cubicBezTo>
                  <a:pt x="5435213" y="475987"/>
                  <a:pt x="5435669" y="478184"/>
                  <a:pt x="5436125" y="479584"/>
                </a:cubicBezTo>
                <a:cubicBezTo>
                  <a:pt x="5436581" y="480984"/>
                  <a:pt x="5437557" y="483019"/>
                  <a:pt x="5439055" y="485688"/>
                </a:cubicBezTo>
                <a:lnTo>
                  <a:pt x="5476364" y="485688"/>
                </a:lnTo>
                <a:cubicBezTo>
                  <a:pt x="5474281" y="481391"/>
                  <a:pt x="5472930" y="477858"/>
                  <a:pt x="5472311" y="475091"/>
                </a:cubicBezTo>
                <a:cubicBezTo>
                  <a:pt x="5471693" y="472324"/>
                  <a:pt x="5471383" y="468499"/>
                  <a:pt x="5471383" y="463615"/>
                </a:cubicBezTo>
                <a:lnTo>
                  <a:pt x="5471383" y="417809"/>
                </a:lnTo>
                <a:cubicBezTo>
                  <a:pt x="5471383" y="412925"/>
                  <a:pt x="5470407" y="407798"/>
                  <a:pt x="5468453" y="402426"/>
                </a:cubicBezTo>
                <a:cubicBezTo>
                  <a:pt x="5466500" y="397054"/>
                  <a:pt x="5463830" y="392903"/>
                  <a:pt x="5460444" y="389973"/>
                </a:cubicBezTo>
                <a:cubicBezTo>
                  <a:pt x="5455626" y="385741"/>
                  <a:pt x="5449603" y="382957"/>
                  <a:pt x="5442376" y="381623"/>
                </a:cubicBezTo>
                <a:cubicBezTo>
                  <a:pt x="5435148" y="380288"/>
                  <a:pt x="5425577" y="379620"/>
                  <a:pt x="5413661" y="379620"/>
                </a:cubicBezTo>
                <a:close/>
                <a:moveTo>
                  <a:pt x="5158244" y="379620"/>
                </a:moveTo>
                <a:cubicBezTo>
                  <a:pt x="5139948" y="379620"/>
                  <a:pt x="5125607" y="384634"/>
                  <a:pt x="5115221" y="394661"/>
                </a:cubicBezTo>
                <a:cubicBezTo>
                  <a:pt x="5104836" y="404689"/>
                  <a:pt x="5099643" y="417809"/>
                  <a:pt x="5099643" y="434022"/>
                </a:cubicBezTo>
                <a:cubicBezTo>
                  <a:pt x="5099643" y="445416"/>
                  <a:pt x="5102231" y="455330"/>
                  <a:pt x="5107408" y="463762"/>
                </a:cubicBezTo>
                <a:cubicBezTo>
                  <a:pt x="5112584" y="472194"/>
                  <a:pt x="5119112" y="478347"/>
                  <a:pt x="5126990" y="482221"/>
                </a:cubicBezTo>
                <a:cubicBezTo>
                  <a:pt x="5134869" y="486095"/>
                  <a:pt x="5145678" y="488032"/>
                  <a:pt x="5159416" y="488032"/>
                </a:cubicBezTo>
                <a:cubicBezTo>
                  <a:pt x="5175239" y="488032"/>
                  <a:pt x="5187382" y="485770"/>
                  <a:pt x="5195847" y="481244"/>
                </a:cubicBezTo>
                <a:cubicBezTo>
                  <a:pt x="5204311" y="476719"/>
                  <a:pt x="5211539" y="469247"/>
                  <a:pt x="5217529" y="458829"/>
                </a:cubicBezTo>
                <a:lnTo>
                  <a:pt x="5178364" y="455216"/>
                </a:lnTo>
                <a:cubicBezTo>
                  <a:pt x="5175890" y="458341"/>
                  <a:pt x="5173578" y="460522"/>
                  <a:pt x="5171429" y="461759"/>
                </a:cubicBezTo>
                <a:cubicBezTo>
                  <a:pt x="5167913" y="463713"/>
                  <a:pt x="5164202" y="464690"/>
                  <a:pt x="5160295" y="464690"/>
                </a:cubicBezTo>
                <a:cubicBezTo>
                  <a:pt x="5154110" y="464690"/>
                  <a:pt x="5149096" y="462443"/>
                  <a:pt x="5145254" y="457950"/>
                </a:cubicBezTo>
                <a:cubicBezTo>
                  <a:pt x="5142520" y="454825"/>
                  <a:pt x="5140794" y="450072"/>
                  <a:pt x="5140078" y="443691"/>
                </a:cubicBezTo>
                <a:lnTo>
                  <a:pt x="5219775" y="443691"/>
                </a:lnTo>
                <a:lnTo>
                  <a:pt x="5219775" y="439198"/>
                </a:lnTo>
                <a:cubicBezTo>
                  <a:pt x="5219775" y="425524"/>
                  <a:pt x="5217529" y="414423"/>
                  <a:pt x="5213036" y="405893"/>
                </a:cubicBezTo>
                <a:cubicBezTo>
                  <a:pt x="5208543" y="397363"/>
                  <a:pt x="5202000" y="390852"/>
                  <a:pt x="5193405" y="386359"/>
                </a:cubicBezTo>
                <a:cubicBezTo>
                  <a:pt x="5184810" y="381867"/>
                  <a:pt x="5173090" y="379620"/>
                  <a:pt x="5158244" y="379620"/>
                </a:cubicBezTo>
                <a:close/>
                <a:moveTo>
                  <a:pt x="5017420" y="379620"/>
                </a:moveTo>
                <a:cubicBezTo>
                  <a:pt x="5005309" y="379620"/>
                  <a:pt x="4995380" y="381214"/>
                  <a:pt x="4987631" y="384401"/>
                </a:cubicBezTo>
                <a:cubicBezTo>
                  <a:pt x="4982748" y="386418"/>
                  <a:pt x="4977995" y="389492"/>
                  <a:pt x="4973372" y="393623"/>
                </a:cubicBezTo>
                <a:cubicBezTo>
                  <a:pt x="4968749" y="397754"/>
                  <a:pt x="4965103" y="402421"/>
                  <a:pt x="4962433" y="407625"/>
                </a:cubicBezTo>
                <a:cubicBezTo>
                  <a:pt x="4958787" y="414716"/>
                  <a:pt x="4956964" y="423597"/>
                  <a:pt x="4956964" y="434266"/>
                </a:cubicBezTo>
                <a:cubicBezTo>
                  <a:pt x="4956964" y="444479"/>
                  <a:pt x="4958461" y="452676"/>
                  <a:pt x="4961457" y="458856"/>
                </a:cubicBezTo>
                <a:cubicBezTo>
                  <a:pt x="4964452" y="465036"/>
                  <a:pt x="4968586" y="470419"/>
                  <a:pt x="4973860" y="475006"/>
                </a:cubicBezTo>
                <a:cubicBezTo>
                  <a:pt x="4979134" y="479592"/>
                  <a:pt x="4985434" y="482910"/>
                  <a:pt x="4992759" y="484959"/>
                </a:cubicBezTo>
                <a:cubicBezTo>
                  <a:pt x="5000084" y="487008"/>
                  <a:pt x="5009249" y="488032"/>
                  <a:pt x="5020253" y="488032"/>
                </a:cubicBezTo>
                <a:cubicBezTo>
                  <a:pt x="5031647" y="488032"/>
                  <a:pt x="5041040" y="486437"/>
                  <a:pt x="5048430" y="483247"/>
                </a:cubicBezTo>
                <a:cubicBezTo>
                  <a:pt x="5055820" y="480056"/>
                  <a:pt x="5061892" y="475580"/>
                  <a:pt x="5066645" y="469817"/>
                </a:cubicBezTo>
                <a:cubicBezTo>
                  <a:pt x="5071398" y="464055"/>
                  <a:pt x="5074817" y="457234"/>
                  <a:pt x="5076900" y="449356"/>
                </a:cubicBezTo>
                <a:lnTo>
                  <a:pt x="5039103" y="445058"/>
                </a:lnTo>
                <a:cubicBezTo>
                  <a:pt x="5037345" y="450593"/>
                  <a:pt x="5034691" y="454695"/>
                  <a:pt x="5031143" y="457364"/>
                </a:cubicBezTo>
                <a:cubicBezTo>
                  <a:pt x="5027594" y="460034"/>
                  <a:pt x="5023215" y="461369"/>
                  <a:pt x="5018006" y="461369"/>
                </a:cubicBezTo>
                <a:cubicBezTo>
                  <a:pt x="5011755" y="461369"/>
                  <a:pt x="5006612" y="459159"/>
                  <a:pt x="5002575" y="454740"/>
                </a:cubicBezTo>
                <a:cubicBezTo>
                  <a:pt x="4998538" y="450320"/>
                  <a:pt x="4996519" y="443853"/>
                  <a:pt x="4996519" y="435339"/>
                </a:cubicBezTo>
                <a:cubicBezTo>
                  <a:pt x="4996519" y="425783"/>
                  <a:pt x="4998554" y="418650"/>
                  <a:pt x="5002623" y="413938"/>
                </a:cubicBezTo>
                <a:cubicBezTo>
                  <a:pt x="5006693" y="409226"/>
                  <a:pt x="5012016" y="406870"/>
                  <a:pt x="5018592" y="406870"/>
                </a:cubicBezTo>
                <a:cubicBezTo>
                  <a:pt x="5023801" y="406870"/>
                  <a:pt x="5027952" y="407993"/>
                  <a:pt x="5031045" y="410239"/>
                </a:cubicBezTo>
                <a:cubicBezTo>
                  <a:pt x="5034138" y="412486"/>
                  <a:pt x="5036270" y="415823"/>
                  <a:pt x="5037442" y="420250"/>
                </a:cubicBezTo>
                <a:lnTo>
                  <a:pt x="5074849" y="415269"/>
                </a:lnTo>
                <a:cubicBezTo>
                  <a:pt x="5071268" y="403614"/>
                  <a:pt x="5065034" y="394759"/>
                  <a:pt x="5056146" y="388703"/>
                </a:cubicBezTo>
                <a:cubicBezTo>
                  <a:pt x="5047258" y="382648"/>
                  <a:pt x="5034349" y="379620"/>
                  <a:pt x="5017420" y="379620"/>
                </a:cubicBezTo>
                <a:close/>
                <a:moveTo>
                  <a:pt x="4938825" y="379620"/>
                </a:moveTo>
                <a:cubicBezTo>
                  <a:pt x="4933225" y="379620"/>
                  <a:pt x="4928521" y="381004"/>
                  <a:pt x="4924712" y="383771"/>
                </a:cubicBezTo>
                <a:cubicBezTo>
                  <a:pt x="4920903" y="386538"/>
                  <a:pt x="4917208" y="391601"/>
                  <a:pt x="4913627" y="398959"/>
                </a:cubicBezTo>
                <a:lnTo>
                  <a:pt x="4913627" y="381964"/>
                </a:lnTo>
                <a:lnTo>
                  <a:pt x="4876415" y="381964"/>
                </a:lnTo>
                <a:lnTo>
                  <a:pt x="4876415" y="485688"/>
                </a:lnTo>
                <a:lnTo>
                  <a:pt x="4916362" y="485688"/>
                </a:lnTo>
                <a:lnTo>
                  <a:pt x="4916362" y="450918"/>
                </a:lnTo>
                <a:cubicBezTo>
                  <a:pt x="4916362" y="434315"/>
                  <a:pt x="4918413" y="422985"/>
                  <a:pt x="4922515" y="416930"/>
                </a:cubicBezTo>
                <a:cubicBezTo>
                  <a:pt x="4925380" y="412632"/>
                  <a:pt x="4929417" y="410484"/>
                  <a:pt x="4934626" y="410484"/>
                </a:cubicBezTo>
                <a:cubicBezTo>
                  <a:pt x="4937360" y="410484"/>
                  <a:pt x="4941072" y="411460"/>
                  <a:pt x="4945760" y="413414"/>
                </a:cubicBezTo>
                <a:lnTo>
                  <a:pt x="4958066" y="385090"/>
                </a:lnTo>
                <a:cubicBezTo>
                  <a:pt x="4951099" y="381443"/>
                  <a:pt x="4944685" y="379620"/>
                  <a:pt x="4938825" y="379620"/>
                </a:cubicBezTo>
                <a:close/>
                <a:moveTo>
                  <a:pt x="4654201" y="379620"/>
                </a:moveTo>
                <a:cubicBezTo>
                  <a:pt x="4636035" y="379620"/>
                  <a:pt x="4621612" y="384748"/>
                  <a:pt x="4610934" y="395003"/>
                </a:cubicBezTo>
                <a:cubicBezTo>
                  <a:pt x="4600255" y="405258"/>
                  <a:pt x="4594916" y="418297"/>
                  <a:pt x="4594916" y="434119"/>
                </a:cubicBezTo>
                <a:cubicBezTo>
                  <a:pt x="4594916" y="451114"/>
                  <a:pt x="4601232" y="464852"/>
                  <a:pt x="4613864" y="475335"/>
                </a:cubicBezTo>
                <a:cubicBezTo>
                  <a:pt x="4624152" y="483800"/>
                  <a:pt x="4637630" y="488032"/>
                  <a:pt x="4654299" y="488032"/>
                </a:cubicBezTo>
                <a:cubicBezTo>
                  <a:pt x="4672986" y="488032"/>
                  <a:pt x="4687620" y="482937"/>
                  <a:pt x="4698200" y="472747"/>
                </a:cubicBezTo>
                <a:cubicBezTo>
                  <a:pt x="4708781" y="462557"/>
                  <a:pt x="4714072" y="449486"/>
                  <a:pt x="4714072" y="433533"/>
                </a:cubicBezTo>
                <a:cubicBezTo>
                  <a:pt x="4714072" y="419339"/>
                  <a:pt x="4709807" y="407391"/>
                  <a:pt x="4701277" y="397689"/>
                </a:cubicBezTo>
                <a:cubicBezTo>
                  <a:pt x="4690664" y="385643"/>
                  <a:pt x="4674972" y="379620"/>
                  <a:pt x="4654201" y="379620"/>
                </a:cubicBezTo>
                <a:close/>
                <a:moveTo>
                  <a:pt x="4523734" y="379620"/>
                </a:moveTo>
                <a:cubicBezTo>
                  <a:pt x="4512014" y="379620"/>
                  <a:pt x="4502671" y="380840"/>
                  <a:pt x="4495704" y="383279"/>
                </a:cubicBezTo>
                <a:cubicBezTo>
                  <a:pt x="4488736" y="385718"/>
                  <a:pt x="4483267" y="389410"/>
                  <a:pt x="4479295" y="394353"/>
                </a:cubicBezTo>
                <a:cubicBezTo>
                  <a:pt x="4475323" y="399296"/>
                  <a:pt x="4473337" y="405183"/>
                  <a:pt x="4473337" y="412014"/>
                </a:cubicBezTo>
                <a:cubicBezTo>
                  <a:pt x="4473337" y="418259"/>
                  <a:pt x="4475177" y="423820"/>
                  <a:pt x="4478856" y="428699"/>
                </a:cubicBezTo>
                <a:cubicBezTo>
                  <a:pt x="4482534" y="433577"/>
                  <a:pt x="4487060" y="437041"/>
                  <a:pt x="4492432" y="439090"/>
                </a:cubicBezTo>
                <a:cubicBezTo>
                  <a:pt x="4497803" y="441139"/>
                  <a:pt x="4507392" y="443366"/>
                  <a:pt x="4521195" y="445772"/>
                </a:cubicBezTo>
                <a:cubicBezTo>
                  <a:pt x="4530441" y="447398"/>
                  <a:pt x="4536138" y="448763"/>
                  <a:pt x="4538287" y="449868"/>
                </a:cubicBezTo>
                <a:cubicBezTo>
                  <a:pt x="4541282" y="451429"/>
                  <a:pt x="4542780" y="453640"/>
                  <a:pt x="4542780" y="456501"/>
                </a:cubicBezTo>
                <a:cubicBezTo>
                  <a:pt x="4542780" y="459036"/>
                  <a:pt x="4541640" y="461149"/>
                  <a:pt x="4539361" y="462838"/>
                </a:cubicBezTo>
                <a:cubicBezTo>
                  <a:pt x="4536431" y="465114"/>
                  <a:pt x="4532297" y="466252"/>
                  <a:pt x="4526957" y="466252"/>
                </a:cubicBezTo>
                <a:cubicBezTo>
                  <a:pt x="4522074" y="466252"/>
                  <a:pt x="4518167" y="465243"/>
                  <a:pt x="4515237" y="463224"/>
                </a:cubicBezTo>
                <a:cubicBezTo>
                  <a:pt x="4512307" y="461206"/>
                  <a:pt x="4510029" y="457853"/>
                  <a:pt x="4508400" y="453165"/>
                </a:cubicBezTo>
                <a:lnTo>
                  <a:pt x="4468942" y="456876"/>
                </a:lnTo>
                <a:cubicBezTo>
                  <a:pt x="4471221" y="466838"/>
                  <a:pt x="4476382" y="474521"/>
                  <a:pt x="4484423" y="479926"/>
                </a:cubicBezTo>
                <a:cubicBezTo>
                  <a:pt x="4492464" y="485330"/>
                  <a:pt x="4505959" y="488032"/>
                  <a:pt x="4524906" y="488032"/>
                </a:cubicBezTo>
                <a:cubicBezTo>
                  <a:pt x="4538320" y="488032"/>
                  <a:pt x="4548917" y="486357"/>
                  <a:pt x="4556698" y="483008"/>
                </a:cubicBezTo>
                <a:cubicBezTo>
                  <a:pt x="4564478" y="479658"/>
                  <a:pt x="4570176" y="475154"/>
                  <a:pt x="4573789" y="469494"/>
                </a:cubicBezTo>
                <a:cubicBezTo>
                  <a:pt x="4577403" y="463835"/>
                  <a:pt x="4579210" y="458013"/>
                  <a:pt x="4579210" y="452029"/>
                </a:cubicBezTo>
                <a:cubicBezTo>
                  <a:pt x="4579210" y="446110"/>
                  <a:pt x="4577501" y="440679"/>
                  <a:pt x="4574082" y="435735"/>
                </a:cubicBezTo>
                <a:cubicBezTo>
                  <a:pt x="4570664" y="430792"/>
                  <a:pt x="4565732" y="426987"/>
                  <a:pt x="4559286" y="424320"/>
                </a:cubicBezTo>
                <a:cubicBezTo>
                  <a:pt x="4552840" y="421653"/>
                  <a:pt x="4543008" y="419571"/>
                  <a:pt x="4529790" y="418076"/>
                </a:cubicBezTo>
                <a:cubicBezTo>
                  <a:pt x="4521065" y="417035"/>
                  <a:pt x="4515400" y="415864"/>
                  <a:pt x="4512796" y="414564"/>
                </a:cubicBezTo>
                <a:cubicBezTo>
                  <a:pt x="4510191" y="413264"/>
                  <a:pt x="4508889" y="411346"/>
                  <a:pt x="4508889" y="408811"/>
                </a:cubicBezTo>
                <a:cubicBezTo>
                  <a:pt x="4508889" y="406535"/>
                  <a:pt x="4509914" y="404601"/>
                  <a:pt x="4511965" y="403008"/>
                </a:cubicBezTo>
                <a:cubicBezTo>
                  <a:pt x="4514016" y="401415"/>
                  <a:pt x="4517288" y="400619"/>
                  <a:pt x="4521781" y="400619"/>
                </a:cubicBezTo>
                <a:cubicBezTo>
                  <a:pt x="4526209" y="400619"/>
                  <a:pt x="4529985" y="401661"/>
                  <a:pt x="4533111" y="403744"/>
                </a:cubicBezTo>
                <a:cubicBezTo>
                  <a:pt x="4535390" y="405307"/>
                  <a:pt x="4537017" y="407749"/>
                  <a:pt x="4537994" y="411070"/>
                </a:cubicBezTo>
                <a:lnTo>
                  <a:pt x="4575694" y="407358"/>
                </a:lnTo>
                <a:cubicBezTo>
                  <a:pt x="4573090" y="400586"/>
                  <a:pt x="4569818" y="395215"/>
                  <a:pt x="4565878" y="391243"/>
                </a:cubicBezTo>
                <a:cubicBezTo>
                  <a:pt x="4561939" y="387271"/>
                  <a:pt x="4557023" y="384341"/>
                  <a:pt x="4551130" y="382453"/>
                </a:cubicBezTo>
                <a:cubicBezTo>
                  <a:pt x="4545237" y="380564"/>
                  <a:pt x="4536106" y="379620"/>
                  <a:pt x="4523734" y="379620"/>
                </a:cubicBezTo>
                <a:close/>
                <a:moveTo>
                  <a:pt x="4396244" y="379620"/>
                </a:moveTo>
                <a:cubicBezTo>
                  <a:pt x="4377948" y="379620"/>
                  <a:pt x="4363607" y="384634"/>
                  <a:pt x="4353221" y="394661"/>
                </a:cubicBezTo>
                <a:cubicBezTo>
                  <a:pt x="4342836" y="404689"/>
                  <a:pt x="4337643" y="417809"/>
                  <a:pt x="4337643" y="434022"/>
                </a:cubicBezTo>
                <a:cubicBezTo>
                  <a:pt x="4337643" y="445416"/>
                  <a:pt x="4340231" y="455330"/>
                  <a:pt x="4345408" y="463762"/>
                </a:cubicBezTo>
                <a:cubicBezTo>
                  <a:pt x="4350584" y="472194"/>
                  <a:pt x="4357112" y="478347"/>
                  <a:pt x="4364990" y="482221"/>
                </a:cubicBezTo>
                <a:cubicBezTo>
                  <a:pt x="4372869" y="486095"/>
                  <a:pt x="4383678" y="488032"/>
                  <a:pt x="4397416" y="488032"/>
                </a:cubicBezTo>
                <a:cubicBezTo>
                  <a:pt x="4413239" y="488032"/>
                  <a:pt x="4425382" y="485770"/>
                  <a:pt x="4433847" y="481244"/>
                </a:cubicBezTo>
                <a:cubicBezTo>
                  <a:pt x="4442311" y="476719"/>
                  <a:pt x="4449539" y="469247"/>
                  <a:pt x="4455529" y="458829"/>
                </a:cubicBezTo>
                <a:lnTo>
                  <a:pt x="4416364" y="455216"/>
                </a:lnTo>
                <a:cubicBezTo>
                  <a:pt x="4413890" y="458341"/>
                  <a:pt x="4411578" y="460522"/>
                  <a:pt x="4409429" y="461759"/>
                </a:cubicBezTo>
                <a:cubicBezTo>
                  <a:pt x="4405913" y="463713"/>
                  <a:pt x="4402202" y="464690"/>
                  <a:pt x="4398295" y="464690"/>
                </a:cubicBezTo>
                <a:cubicBezTo>
                  <a:pt x="4392110" y="464690"/>
                  <a:pt x="4387096" y="462443"/>
                  <a:pt x="4383254" y="457950"/>
                </a:cubicBezTo>
                <a:cubicBezTo>
                  <a:pt x="4380520" y="454825"/>
                  <a:pt x="4378794" y="450072"/>
                  <a:pt x="4378078" y="443691"/>
                </a:cubicBezTo>
                <a:lnTo>
                  <a:pt x="4457775" y="443691"/>
                </a:lnTo>
                <a:lnTo>
                  <a:pt x="4457775" y="439198"/>
                </a:lnTo>
                <a:cubicBezTo>
                  <a:pt x="4457775" y="425524"/>
                  <a:pt x="4455529" y="414423"/>
                  <a:pt x="4451036" y="405893"/>
                </a:cubicBezTo>
                <a:cubicBezTo>
                  <a:pt x="4446543" y="397363"/>
                  <a:pt x="4440000" y="390852"/>
                  <a:pt x="4431405" y="386359"/>
                </a:cubicBezTo>
                <a:cubicBezTo>
                  <a:pt x="4422810" y="381867"/>
                  <a:pt x="4411090" y="379620"/>
                  <a:pt x="4396244" y="379620"/>
                </a:cubicBezTo>
                <a:close/>
                <a:moveTo>
                  <a:pt x="4319701" y="379620"/>
                </a:moveTo>
                <a:cubicBezTo>
                  <a:pt x="4314101" y="379620"/>
                  <a:pt x="4309397" y="381004"/>
                  <a:pt x="4305588" y="383771"/>
                </a:cubicBezTo>
                <a:cubicBezTo>
                  <a:pt x="4301778" y="386538"/>
                  <a:pt x="4298083" y="391601"/>
                  <a:pt x="4294502" y="398959"/>
                </a:cubicBezTo>
                <a:lnTo>
                  <a:pt x="4294502" y="381964"/>
                </a:lnTo>
                <a:lnTo>
                  <a:pt x="4257290" y="381964"/>
                </a:lnTo>
                <a:lnTo>
                  <a:pt x="4257290" y="485688"/>
                </a:lnTo>
                <a:lnTo>
                  <a:pt x="4297237" y="485688"/>
                </a:lnTo>
                <a:lnTo>
                  <a:pt x="4297237" y="450918"/>
                </a:lnTo>
                <a:cubicBezTo>
                  <a:pt x="4297237" y="434315"/>
                  <a:pt x="4299288" y="422985"/>
                  <a:pt x="4303390" y="416930"/>
                </a:cubicBezTo>
                <a:cubicBezTo>
                  <a:pt x="4306255" y="412632"/>
                  <a:pt x="4310292" y="410484"/>
                  <a:pt x="4315501" y="410484"/>
                </a:cubicBezTo>
                <a:cubicBezTo>
                  <a:pt x="4318236" y="410484"/>
                  <a:pt x="4321947" y="411460"/>
                  <a:pt x="4326635" y="413414"/>
                </a:cubicBezTo>
                <a:lnTo>
                  <a:pt x="4338941" y="385090"/>
                </a:lnTo>
                <a:cubicBezTo>
                  <a:pt x="4331974" y="381443"/>
                  <a:pt x="4325561" y="379620"/>
                  <a:pt x="4319701" y="379620"/>
                </a:cubicBezTo>
                <a:close/>
                <a:moveTo>
                  <a:pt x="4120801" y="379620"/>
                </a:moveTo>
                <a:cubicBezTo>
                  <a:pt x="4102634" y="379620"/>
                  <a:pt x="4088212" y="384748"/>
                  <a:pt x="4077534" y="395003"/>
                </a:cubicBezTo>
                <a:cubicBezTo>
                  <a:pt x="4066855" y="405258"/>
                  <a:pt x="4061516" y="418297"/>
                  <a:pt x="4061516" y="434119"/>
                </a:cubicBezTo>
                <a:cubicBezTo>
                  <a:pt x="4061516" y="451114"/>
                  <a:pt x="4067832" y="464852"/>
                  <a:pt x="4080464" y="475335"/>
                </a:cubicBezTo>
                <a:cubicBezTo>
                  <a:pt x="4090751" y="483800"/>
                  <a:pt x="4104230" y="488032"/>
                  <a:pt x="4120898" y="488032"/>
                </a:cubicBezTo>
                <a:cubicBezTo>
                  <a:pt x="4139586" y="488032"/>
                  <a:pt x="4154220" y="482937"/>
                  <a:pt x="4164800" y="472747"/>
                </a:cubicBezTo>
                <a:cubicBezTo>
                  <a:pt x="4175381" y="462557"/>
                  <a:pt x="4180671" y="449486"/>
                  <a:pt x="4180671" y="433533"/>
                </a:cubicBezTo>
                <a:cubicBezTo>
                  <a:pt x="4180671" y="419339"/>
                  <a:pt x="4176407" y="407391"/>
                  <a:pt x="4167877" y="397689"/>
                </a:cubicBezTo>
                <a:cubicBezTo>
                  <a:pt x="4157264" y="385643"/>
                  <a:pt x="4141572" y="379620"/>
                  <a:pt x="4120801" y="379620"/>
                </a:cubicBezTo>
                <a:close/>
                <a:moveTo>
                  <a:pt x="3988720" y="379620"/>
                </a:moveTo>
                <a:cubicBezTo>
                  <a:pt x="3976610" y="379620"/>
                  <a:pt x="3966680" y="381214"/>
                  <a:pt x="3958932" y="384401"/>
                </a:cubicBezTo>
                <a:cubicBezTo>
                  <a:pt x="3954048" y="386418"/>
                  <a:pt x="3949295" y="389492"/>
                  <a:pt x="3944672" y="393623"/>
                </a:cubicBezTo>
                <a:cubicBezTo>
                  <a:pt x="3940049" y="397754"/>
                  <a:pt x="3936403" y="402421"/>
                  <a:pt x="3933733" y="407625"/>
                </a:cubicBezTo>
                <a:cubicBezTo>
                  <a:pt x="3930087" y="414716"/>
                  <a:pt x="3928264" y="423597"/>
                  <a:pt x="3928264" y="434266"/>
                </a:cubicBezTo>
                <a:cubicBezTo>
                  <a:pt x="3928264" y="444479"/>
                  <a:pt x="3929761" y="452676"/>
                  <a:pt x="3932756" y="458856"/>
                </a:cubicBezTo>
                <a:cubicBezTo>
                  <a:pt x="3935752" y="465036"/>
                  <a:pt x="3939886" y="470419"/>
                  <a:pt x="3945160" y="475006"/>
                </a:cubicBezTo>
                <a:cubicBezTo>
                  <a:pt x="3950434" y="479592"/>
                  <a:pt x="3956734" y="482910"/>
                  <a:pt x="3964059" y="484959"/>
                </a:cubicBezTo>
                <a:cubicBezTo>
                  <a:pt x="3971384" y="487008"/>
                  <a:pt x="3980549" y="488032"/>
                  <a:pt x="3991553" y="488032"/>
                </a:cubicBezTo>
                <a:cubicBezTo>
                  <a:pt x="4002947" y="488032"/>
                  <a:pt x="4012340" y="486437"/>
                  <a:pt x="4019730" y="483247"/>
                </a:cubicBezTo>
                <a:cubicBezTo>
                  <a:pt x="4027120" y="480056"/>
                  <a:pt x="4033192" y="475580"/>
                  <a:pt x="4037945" y="469817"/>
                </a:cubicBezTo>
                <a:cubicBezTo>
                  <a:pt x="4042699" y="464055"/>
                  <a:pt x="4046117" y="457234"/>
                  <a:pt x="4048201" y="449356"/>
                </a:cubicBezTo>
                <a:lnTo>
                  <a:pt x="4010403" y="445058"/>
                </a:lnTo>
                <a:cubicBezTo>
                  <a:pt x="4008645" y="450593"/>
                  <a:pt x="4005991" y="454695"/>
                  <a:pt x="4002443" y="457364"/>
                </a:cubicBezTo>
                <a:cubicBezTo>
                  <a:pt x="3998894" y="460034"/>
                  <a:pt x="3994515" y="461369"/>
                  <a:pt x="3989306" y="461369"/>
                </a:cubicBezTo>
                <a:cubicBezTo>
                  <a:pt x="3983056" y="461369"/>
                  <a:pt x="3977912" y="459159"/>
                  <a:pt x="3973875" y="454740"/>
                </a:cubicBezTo>
                <a:cubicBezTo>
                  <a:pt x="3969838" y="450320"/>
                  <a:pt x="3967819" y="443853"/>
                  <a:pt x="3967819" y="435339"/>
                </a:cubicBezTo>
                <a:cubicBezTo>
                  <a:pt x="3967819" y="425783"/>
                  <a:pt x="3969854" y="418650"/>
                  <a:pt x="3973924" y="413938"/>
                </a:cubicBezTo>
                <a:cubicBezTo>
                  <a:pt x="3977993" y="409226"/>
                  <a:pt x="3983316" y="406870"/>
                  <a:pt x="3989892" y="406870"/>
                </a:cubicBezTo>
                <a:cubicBezTo>
                  <a:pt x="3995101" y="406870"/>
                  <a:pt x="3999252" y="407993"/>
                  <a:pt x="4002345" y="410239"/>
                </a:cubicBezTo>
                <a:cubicBezTo>
                  <a:pt x="4005438" y="412486"/>
                  <a:pt x="4007570" y="415823"/>
                  <a:pt x="4008742" y="420250"/>
                </a:cubicBezTo>
                <a:lnTo>
                  <a:pt x="4046149" y="415269"/>
                </a:lnTo>
                <a:cubicBezTo>
                  <a:pt x="4042568" y="403614"/>
                  <a:pt x="4036334" y="394759"/>
                  <a:pt x="4027446" y="388703"/>
                </a:cubicBezTo>
                <a:cubicBezTo>
                  <a:pt x="4018558" y="382648"/>
                  <a:pt x="4005650" y="379620"/>
                  <a:pt x="3988720" y="379620"/>
                </a:cubicBezTo>
                <a:close/>
                <a:moveTo>
                  <a:pt x="3692176" y="379620"/>
                </a:moveTo>
                <a:cubicBezTo>
                  <a:pt x="3674009" y="379620"/>
                  <a:pt x="3659587" y="384748"/>
                  <a:pt x="3648909" y="395003"/>
                </a:cubicBezTo>
                <a:cubicBezTo>
                  <a:pt x="3638230" y="405258"/>
                  <a:pt x="3632891" y="418297"/>
                  <a:pt x="3632891" y="434119"/>
                </a:cubicBezTo>
                <a:cubicBezTo>
                  <a:pt x="3632891" y="451114"/>
                  <a:pt x="3639207" y="464852"/>
                  <a:pt x="3651839" y="475335"/>
                </a:cubicBezTo>
                <a:cubicBezTo>
                  <a:pt x="3662126" y="483800"/>
                  <a:pt x="3675605" y="488032"/>
                  <a:pt x="3692273" y="488032"/>
                </a:cubicBezTo>
                <a:cubicBezTo>
                  <a:pt x="3710961" y="488032"/>
                  <a:pt x="3725595" y="482937"/>
                  <a:pt x="3736175" y="472747"/>
                </a:cubicBezTo>
                <a:cubicBezTo>
                  <a:pt x="3746756" y="462557"/>
                  <a:pt x="3752046" y="449486"/>
                  <a:pt x="3752046" y="433533"/>
                </a:cubicBezTo>
                <a:cubicBezTo>
                  <a:pt x="3752046" y="419339"/>
                  <a:pt x="3747782" y="407391"/>
                  <a:pt x="3739252" y="397689"/>
                </a:cubicBezTo>
                <a:cubicBezTo>
                  <a:pt x="3728639" y="385643"/>
                  <a:pt x="3712947" y="379620"/>
                  <a:pt x="3692176" y="379620"/>
                </a:cubicBezTo>
                <a:close/>
                <a:moveTo>
                  <a:pt x="3541929" y="379620"/>
                </a:moveTo>
                <a:cubicBezTo>
                  <a:pt x="3529297" y="379620"/>
                  <a:pt x="3519075" y="383853"/>
                  <a:pt x="3511261" y="392317"/>
                </a:cubicBezTo>
                <a:cubicBezTo>
                  <a:pt x="3503448" y="400782"/>
                  <a:pt x="3499541" y="413088"/>
                  <a:pt x="3499541" y="429236"/>
                </a:cubicBezTo>
                <a:cubicBezTo>
                  <a:pt x="3499541" y="443365"/>
                  <a:pt x="3502569" y="454727"/>
                  <a:pt x="3508624" y="463322"/>
                </a:cubicBezTo>
                <a:cubicBezTo>
                  <a:pt x="3517154" y="475433"/>
                  <a:pt x="3528353" y="481488"/>
                  <a:pt x="3542222" y="481488"/>
                </a:cubicBezTo>
                <a:cubicBezTo>
                  <a:pt x="3549319" y="481488"/>
                  <a:pt x="3555928" y="479861"/>
                  <a:pt x="3562049" y="476605"/>
                </a:cubicBezTo>
                <a:cubicBezTo>
                  <a:pt x="3565956" y="474521"/>
                  <a:pt x="3569862" y="471168"/>
                  <a:pt x="3573769" y="466545"/>
                </a:cubicBezTo>
                <a:lnTo>
                  <a:pt x="3573769" y="482270"/>
                </a:lnTo>
                <a:cubicBezTo>
                  <a:pt x="3573769" y="489888"/>
                  <a:pt x="3572353" y="495227"/>
                  <a:pt x="3569520" y="498287"/>
                </a:cubicBezTo>
                <a:cubicBezTo>
                  <a:pt x="3566688" y="501348"/>
                  <a:pt x="3562407" y="502878"/>
                  <a:pt x="3556677" y="502878"/>
                </a:cubicBezTo>
                <a:cubicBezTo>
                  <a:pt x="3552249" y="502878"/>
                  <a:pt x="3548571" y="501869"/>
                  <a:pt x="3545640" y="499850"/>
                </a:cubicBezTo>
                <a:cubicBezTo>
                  <a:pt x="3543622" y="498483"/>
                  <a:pt x="3542124" y="496009"/>
                  <a:pt x="3541148" y="492427"/>
                </a:cubicBezTo>
                <a:lnTo>
                  <a:pt x="3502569" y="488032"/>
                </a:lnTo>
                <a:cubicBezTo>
                  <a:pt x="3502439" y="490246"/>
                  <a:pt x="3502373" y="492004"/>
                  <a:pt x="3502373" y="493306"/>
                </a:cubicBezTo>
                <a:cubicBezTo>
                  <a:pt x="3502373" y="503789"/>
                  <a:pt x="3506264" y="512156"/>
                  <a:pt x="3514045" y="518407"/>
                </a:cubicBezTo>
                <a:cubicBezTo>
                  <a:pt x="3521826" y="524658"/>
                  <a:pt x="3536134" y="527783"/>
                  <a:pt x="3556970" y="527783"/>
                </a:cubicBezTo>
                <a:cubicBezTo>
                  <a:pt x="3566086" y="527783"/>
                  <a:pt x="3574176" y="526969"/>
                  <a:pt x="3581241" y="525342"/>
                </a:cubicBezTo>
                <a:cubicBezTo>
                  <a:pt x="3588305" y="523714"/>
                  <a:pt x="3594133" y="521077"/>
                  <a:pt x="3598723" y="517430"/>
                </a:cubicBezTo>
                <a:cubicBezTo>
                  <a:pt x="3603314" y="513784"/>
                  <a:pt x="3606993" y="509015"/>
                  <a:pt x="3609760" y="503122"/>
                </a:cubicBezTo>
                <a:cubicBezTo>
                  <a:pt x="3612527" y="497229"/>
                  <a:pt x="3613911" y="491027"/>
                  <a:pt x="3613911" y="484516"/>
                </a:cubicBezTo>
                <a:lnTo>
                  <a:pt x="3613813" y="479926"/>
                </a:lnTo>
                <a:lnTo>
                  <a:pt x="3613813" y="381964"/>
                </a:lnTo>
                <a:lnTo>
                  <a:pt x="3576601" y="381964"/>
                </a:lnTo>
                <a:lnTo>
                  <a:pt x="3576601" y="397298"/>
                </a:lnTo>
                <a:cubicBezTo>
                  <a:pt x="3572044" y="390982"/>
                  <a:pt x="3567144" y="386457"/>
                  <a:pt x="3561902" y="383722"/>
                </a:cubicBezTo>
                <a:cubicBezTo>
                  <a:pt x="3556661" y="380988"/>
                  <a:pt x="3550003" y="379620"/>
                  <a:pt x="3541929" y="379620"/>
                </a:cubicBezTo>
                <a:close/>
                <a:moveTo>
                  <a:pt x="3361684" y="379620"/>
                </a:moveTo>
                <a:cubicBezTo>
                  <a:pt x="3349964" y="379620"/>
                  <a:pt x="3340620" y="380840"/>
                  <a:pt x="3333653" y="383279"/>
                </a:cubicBezTo>
                <a:cubicBezTo>
                  <a:pt x="3326686" y="385718"/>
                  <a:pt x="3321217" y="389410"/>
                  <a:pt x="3317246" y="394353"/>
                </a:cubicBezTo>
                <a:cubicBezTo>
                  <a:pt x="3313274" y="399296"/>
                  <a:pt x="3311287" y="405183"/>
                  <a:pt x="3311287" y="412014"/>
                </a:cubicBezTo>
                <a:cubicBezTo>
                  <a:pt x="3311287" y="418259"/>
                  <a:pt x="3313127" y="423820"/>
                  <a:pt x="3316806" y="428699"/>
                </a:cubicBezTo>
                <a:cubicBezTo>
                  <a:pt x="3320485" y="433577"/>
                  <a:pt x="3325010" y="437041"/>
                  <a:pt x="3330382" y="439090"/>
                </a:cubicBezTo>
                <a:cubicBezTo>
                  <a:pt x="3335753" y="441139"/>
                  <a:pt x="3345341" y="443366"/>
                  <a:pt x="3359145" y="445772"/>
                </a:cubicBezTo>
                <a:cubicBezTo>
                  <a:pt x="3368391" y="447398"/>
                  <a:pt x="3374088" y="448763"/>
                  <a:pt x="3376237" y="449868"/>
                </a:cubicBezTo>
                <a:cubicBezTo>
                  <a:pt x="3379232" y="451429"/>
                  <a:pt x="3380730" y="453640"/>
                  <a:pt x="3380730" y="456501"/>
                </a:cubicBezTo>
                <a:cubicBezTo>
                  <a:pt x="3380730" y="459036"/>
                  <a:pt x="3379590" y="461149"/>
                  <a:pt x="3377311" y="462838"/>
                </a:cubicBezTo>
                <a:cubicBezTo>
                  <a:pt x="3374381" y="465114"/>
                  <a:pt x="3370247" y="466252"/>
                  <a:pt x="3364907" y="466252"/>
                </a:cubicBezTo>
                <a:cubicBezTo>
                  <a:pt x="3360024" y="466252"/>
                  <a:pt x="3356117" y="465243"/>
                  <a:pt x="3353187" y="463224"/>
                </a:cubicBezTo>
                <a:cubicBezTo>
                  <a:pt x="3350257" y="461206"/>
                  <a:pt x="3347978" y="457853"/>
                  <a:pt x="3346350" y="453165"/>
                </a:cubicBezTo>
                <a:lnTo>
                  <a:pt x="3306892" y="456876"/>
                </a:lnTo>
                <a:cubicBezTo>
                  <a:pt x="3309171" y="466838"/>
                  <a:pt x="3314332" y="474521"/>
                  <a:pt x="3322373" y="479926"/>
                </a:cubicBezTo>
                <a:cubicBezTo>
                  <a:pt x="3330414" y="485330"/>
                  <a:pt x="3343909" y="488032"/>
                  <a:pt x="3362857" y="488032"/>
                </a:cubicBezTo>
                <a:cubicBezTo>
                  <a:pt x="3376269" y="488032"/>
                  <a:pt x="3386867" y="486357"/>
                  <a:pt x="3394648" y="483008"/>
                </a:cubicBezTo>
                <a:cubicBezTo>
                  <a:pt x="3402428" y="479658"/>
                  <a:pt x="3408126" y="475154"/>
                  <a:pt x="3411739" y="469494"/>
                </a:cubicBezTo>
                <a:cubicBezTo>
                  <a:pt x="3415353" y="463835"/>
                  <a:pt x="3417160" y="458013"/>
                  <a:pt x="3417160" y="452029"/>
                </a:cubicBezTo>
                <a:cubicBezTo>
                  <a:pt x="3417160" y="446110"/>
                  <a:pt x="3415451" y="440679"/>
                  <a:pt x="3412032" y="435735"/>
                </a:cubicBezTo>
                <a:cubicBezTo>
                  <a:pt x="3408614" y="430792"/>
                  <a:pt x="3403682" y="426987"/>
                  <a:pt x="3397236" y="424320"/>
                </a:cubicBezTo>
                <a:cubicBezTo>
                  <a:pt x="3390790" y="421653"/>
                  <a:pt x="3380958" y="419571"/>
                  <a:pt x="3367740" y="418076"/>
                </a:cubicBezTo>
                <a:cubicBezTo>
                  <a:pt x="3359015" y="417035"/>
                  <a:pt x="3353350" y="415864"/>
                  <a:pt x="3350745" y="414564"/>
                </a:cubicBezTo>
                <a:cubicBezTo>
                  <a:pt x="3348141" y="413264"/>
                  <a:pt x="3346839" y="411346"/>
                  <a:pt x="3346839" y="408811"/>
                </a:cubicBezTo>
                <a:cubicBezTo>
                  <a:pt x="3346839" y="406535"/>
                  <a:pt x="3347864" y="404601"/>
                  <a:pt x="3349915" y="403008"/>
                </a:cubicBezTo>
                <a:cubicBezTo>
                  <a:pt x="3351966" y="401415"/>
                  <a:pt x="3355238" y="400619"/>
                  <a:pt x="3359731" y="400619"/>
                </a:cubicBezTo>
                <a:cubicBezTo>
                  <a:pt x="3364159" y="400619"/>
                  <a:pt x="3367935" y="401661"/>
                  <a:pt x="3371060" y="403744"/>
                </a:cubicBezTo>
                <a:cubicBezTo>
                  <a:pt x="3373339" y="405307"/>
                  <a:pt x="3374967" y="407749"/>
                  <a:pt x="3375944" y="411070"/>
                </a:cubicBezTo>
                <a:lnTo>
                  <a:pt x="3413644" y="407358"/>
                </a:lnTo>
                <a:cubicBezTo>
                  <a:pt x="3411039" y="400586"/>
                  <a:pt x="3407767" y="395215"/>
                  <a:pt x="3403829" y="391243"/>
                </a:cubicBezTo>
                <a:cubicBezTo>
                  <a:pt x="3399889" y="387271"/>
                  <a:pt x="3394973" y="384341"/>
                  <a:pt x="3389081" y="382453"/>
                </a:cubicBezTo>
                <a:cubicBezTo>
                  <a:pt x="3383188" y="380564"/>
                  <a:pt x="3374056" y="379620"/>
                  <a:pt x="3361684" y="379620"/>
                </a:cubicBezTo>
                <a:close/>
                <a:moveTo>
                  <a:pt x="3234976" y="379620"/>
                </a:moveTo>
                <a:cubicBezTo>
                  <a:pt x="3216810" y="379620"/>
                  <a:pt x="3202387" y="384748"/>
                  <a:pt x="3191709" y="395003"/>
                </a:cubicBezTo>
                <a:cubicBezTo>
                  <a:pt x="3181030" y="405258"/>
                  <a:pt x="3175691" y="418297"/>
                  <a:pt x="3175691" y="434119"/>
                </a:cubicBezTo>
                <a:cubicBezTo>
                  <a:pt x="3175691" y="451114"/>
                  <a:pt x="3182007" y="464852"/>
                  <a:pt x="3194639" y="475335"/>
                </a:cubicBezTo>
                <a:cubicBezTo>
                  <a:pt x="3204927" y="483800"/>
                  <a:pt x="3218405" y="488032"/>
                  <a:pt x="3235074" y="488032"/>
                </a:cubicBezTo>
                <a:cubicBezTo>
                  <a:pt x="3253761" y="488032"/>
                  <a:pt x="3268395" y="482937"/>
                  <a:pt x="3278976" y="472747"/>
                </a:cubicBezTo>
                <a:cubicBezTo>
                  <a:pt x="3289556" y="462557"/>
                  <a:pt x="3294847" y="449486"/>
                  <a:pt x="3294847" y="433533"/>
                </a:cubicBezTo>
                <a:cubicBezTo>
                  <a:pt x="3294847" y="419339"/>
                  <a:pt x="3290582" y="407391"/>
                  <a:pt x="3282052" y="397689"/>
                </a:cubicBezTo>
                <a:cubicBezTo>
                  <a:pt x="3271439" y="385643"/>
                  <a:pt x="3255747" y="379620"/>
                  <a:pt x="3234976" y="379620"/>
                </a:cubicBezTo>
                <a:close/>
                <a:moveTo>
                  <a:pt x="3013362" y="379620"/>
                </a:moveTo>
                <a:cubicBezTo>
                  <a:pt x="3005939" y="379620"/>
                  <a:pt x="2999037" y="380174"/>
                  <a:pt x="2992656" y="381281"/>
                </a:cubicBezTo>
                <a:cubicBezTo>
                  <a:pt x="2986275" y="382388"/>
                  <a:pt x="2981261" y="383950"/>
                  <a:pt x="2977615" y="385969"/>
                </a:cubicBezTo>
                <a:cubicBezTo>
                  <a:pt x="2972536" y="388769"/>
                  <a:pt x="2968646" y="392073"/>
                  <a:pt x="2965943" y="395882"/>
                </a:cubicBezTo>
                <a:cubicBezTo>
                  <a:pt x="2963241" y="399691"/>
                  <a:pt x="2961174" y="404916"/>
                  <a:pt x="2959742" y="411558"/>
                </a:cubicBezTo>
                <a:lnTo>
                  <a:pt x="2997735" y="415562"/>
                </a:lnTo>
                <a:cubicBezTo>
                  <a:pt x="2999297" y="411070"/>
                  <a:pt x="3001348" y="408009"/>
                  <a:pt x="3003888" y="406381"/>
                </a:cubicBezTo>
                <a:cubicBezTo>
                  <a:pt x="3007143" y="404298"/>
                  <a:pt x="3012027" y="403256"/>
                  <a:pt x="3018538" y="403256"/>
                </a:cubicBezTo>
                <a:cubicBezTo>
                  <a:pt x="3023617" y="403256"/>
                  <a:pt x="3027165" y="404233"/>
                  <a:pt x="3029184" y="406186"/>
                </a:cubicBezTo>
                <a:cubicBezTo>
                  <a:pt x="3031202" y="408139"/>
                  <a:pt x="3032211" y="411558"/>
                  <a:pt x="3032211" y="416441"/>
                </a:cubicBezTo>
                <a:cubicBezTo>
                  <a:pt x="3027263" y="418395"/>
                  <a:pt x="3022575" y="419974"/>
                  <a:pt x="3018147" y="421178"/>
                </a:cubicBezTo>
                <a:cubicBezTo>
                  <a:pt x="3013720" y="422383"/>
                  <a:pt x="3004050" y="424483"/>
                  <a:pt x="2989140" y="427478"/>
                </a:cubicBezTo>
                <a:cubicBezTo>
                  <a:pt x="2976704" y="429952"/>
                  <a:pt x="2968174" y="433729"/>
                  <a:pt x="2963551" y="438807"/>
                </a:cubicBezTo>
                <a:cubicBezTo>
                  <a:pt x="2958928" y="443886"/>
                  <a:pt x="2956616" y="450365"/>
                  <a:pt x="2956616" y="458243"/>
                </a:cubicBezTo>
                <a:cubicBezTo>
                  <a:pt x="2956616" y="466643"/>
                  <a:pt x="2959823" y="473708"/>
                  <a:pt x="2966237" y="479437"/>
                </a:cubicBezTo>
                <a:cubicBezTo>
                  <a:pt x="2972650" y="485167"/>
                  <a:pt x="2982043" y="488032"/>
                  <a:pt x="2994414" y="488032"/>
                </a:cubicBezTo>
                <a:cubicBezTo>
                  <a:pt x="3003725" y="488032"/>
                  <a:pt x="3011896" y="486600"/>
                  <a:pt x="3018929" y="483735"/>
                </a:cubicBezTo>
                <a:cubicBezTo>
                  <a:pt x="3024072" y="481586"/>
                  <a:pt x="3029249" y="478005"/>
                  <a:pt x="3034458" y="472991"/>
                </a:cubicBezTo>
                <a:cubicBezTo>
                  <a:pt x="3034914" y="475987"/>
                  <a:pt x="3035369" y="478184"/>
                  <a:pt x="3035825" y="479584"/>
                </a:cubicBezTo>
                <a:cubicBezTo>
                  <a:pt x="3036281" y="480984"/>
                  <a:pt x="3037258" y="483019"/>
                  <a:pt x="3038755" y="485688"/>
                </a:cubicBezTo>
                <a:lnTo>
                  <a:pt x="3076065" y="485688"/>
                </a:lnTo>
                <a:cubicBezTo>
                  <a:pt x="3073981" y="481391"/>
                  <a:pt x="3072630" y="477858"/>
                  <a:pt x="3072012" y="475091"/>
                </a:cubicBezTo>
                <a:cubicBezTo>
                  <a:pt x="3071393" y="472324"/>
                  <a:pt x="3071084" y="468499"/>
                  <a:pt x="3071084" y="463615"/>
                </a:cubicBezTo>
                <a:lnTo>
                  <a:pt x="3071084" y="417809"/>
                </a:lnTo>
                <a:cubicBezTo>
                  <a:pt x="3071084" y="412925"/>
                  <a:pt x="3070107" y="407798"/>
                  <a:pt x="3068154" y="402426"/>
                </a:cubicBezTo>
                <a:cubicBezTo>
                  <a:pt x="3066200" y="397054"/>
                  <a:pt x="3063531" y="392903"/>
                  <a:pt x="3060145" y="389973"/>
                </a:cubicBezTo>
                <a:cubicBezTo>
                  <a:pt x="3055326" y="385741"/>
                  <a:pt x="3049303" y="382957"/>
                  <a:pt x="3042076" y="381623"/>
                </a:cubicBezTo>
                <a:cubicBezTo>
                  <a:pt x="3034848" y="380288"/>
                  <a:pt x="3025277" y="379620"/>
                  <a:pt x="3013362" y="379620"/>
                </a:cubicBezTo>
                <a:close/>
                <a:moveTo>
                  <a:pt x="1951984" y="379620"/>
                </a:moveTo>
                <a:cubicBezTo>
                  <a:pt x="1940264" y="379620"/>
                  <a:pt x="1930921" y="380840"/>
                  <a:pt x="1923954" y="383279"/>
                </a:cubicBezTo>
                <a:cubicBezTo>
                  <a:pt x="1916986" y="385718"/>
                  <a:pt x="1911517" y="389410"/>
                  <a:pt x="1907545" y="394353"/>
                </a:cubicBezTo>
                <a:cubicBezTo>
                  <a:pt x="1903573" y="399296"/>
                  <a:pt x="1901587" y="405183"/>
                  <a:pt x="1901587" y="412014"/>
                </a:cubicBezTo>
                <a:cubicBezTo>
                  <a:pt x="1901587" y="418259"/>
                  <a:pt x="1903427" y="423820"/>
                  <a:pt x="1907106" y="428699"/>
                </a:cubicBezTo>
                <a:cubicBezTo>
                  <a:pt x="1910785" y="433577"/>
                  <a:pt x="1915310" y="437041"/>
                  <a:pt x="1920682" y="439090"/>
                </a:cubicBezTo>
                <a:cubicBezTo>
                  <a:pt x="1926054" y="441139"/>
                  <a:pt x="1935641" y="443366"/>
                  <a:pt x="1949445" y="445772"/>
                </a:cubicBezTo>
                <a:cubicBezTo>
                  <a:pt x="1958691" y="447398"/>
                  <a:pt x="1964388" y="448763"/>
                  <a:pt x="1966537" y="449868"/>
                </a:cubicBezTo>
                <a:cubicBezTo>
                  <a:pt x="1969532" y="451429"/>
                  <a:pt x="1971030" y="453640"/>
                  <a:pt x="1971030" y="456501"/>
                </a:cubicBezTo>
                <a:cubicBezTo>
                  <a:pt x="1971030" y="459036"/>
                  <a:pt x="1969890" y="461149"/>
                  <a:pt x="1967611" y="462838"/>
                </a:cubicBezTo>
                <a:cubicBezTo>
                  <a:pt x="1964681" y="465114"/>
                  <a:pt x="1960547" y="466252"/>
                  <a:pt x="1955208" y="466252"/>
                </a:cubicBezTo>
                <a:cubicBezTo>
                  <a:pt x="1950324" y="466252"/>
                  <a:pt x="1946417" y="465243"/>
                  <a:pt x="1943487" y="463224"/>
                </a:cubicBezTo>
                <a:cubicBezTo>
                  <a:pt x="1940557" y="461206"/>
                  <a:pt x="1938278" y="457853"/>
                  <a:pt x="1936651" y="453165"/>
                </a:cubicBezTo>
                <a:lnTo>
                  <a:pt x="1897193" y="456876"/>
                </a:lnTo>
                <a:cubicBezTo>
                  <a:pt x="1899471" y="466838"/>
                  <a:pt x="1904632" y="474521"/>
                  <a:pt x="1912673" y="479926"/>
                </a:cubicBezTo>
                <a:cubicBezTo>
                  <a:pt x="1920714" y="485330"/>
                  <a:pt x="1934209" y="488032"/>
                  <a:pt x="1953156" y="488032"/>
                </a:cubicBezTo>
                <a:cubicBezTo>
                  <a:pt x="1966569" y="488032"/>
                  <a:pt x="1977167" y="486357"/>
                  <a:pt x="1984948" y="483008"/>
                </a:cubicBezTo>
                <a:cubicBezTo>
                  <a:pt x="1992728" y="479658"/>
                  <a:pt x="1998426" y="475154"/>
                  <a:pt x="2002040" y="469494"/>
                </a:cubicBezTo>
                <a:cubicBezTo>
                  <a:pt x="2005653" y="463835"/>
                  <a:pt x="2007460" y="458013"/>
                  <a:pt x="2007460" y="452029"/>
                </a:cubicBezTo>
                <a:cubicBezTo>
                  <a:pt x="2007460" y="446110"/>
                  <a:pt x="2005751" y="440679"/>
                  <a:pt x="2002332" y="435735"/>
                </a:cubicBezTo>
                <a:cubicBezTo>
                  <a:pt x="1998914" y="430792"/>
                  <a:pt x="1993982" y="426987"/>
                  <a:pt x="1987536" y="424320"/>
                </a:cubicBezTo>
                <a:cubicBezTo>
                  <a:pt x="1981090" y="421653"/>
                  <a:pt x="1971258" y="419571"/>
                  <a:pt x="1958040" y="418076"/>
                </a:cubicBezTo>
                <a:cubicBezTo>
                  <a:pt x="1949315" y="417035"/>
                  <a:pt x="1943650" y="415864"/>
                  <a:pt x="1941045" y="414564"/>
                </a:cubicBezTo>
                <a:cubicBezTo>
                  <a:pt x="1938441" y="413264"/>
                  <a:pt x="1937139" y="411346"/>
                  <a:pt x="1937139" y="408811"/>
                </a:cubicBezTo>
                <a:cubicBezTo>
                  <a:pt x="1937139" y="406535"/>
                  <a:pt x="1938165" y="404601"/>
                  <a:pt x="1940215" y="403008"/>
                </a:cubicBezTo>
                <a:cubicBezTo>
                  <a:pt x="1942266" y="401415"/>
                  <a:pt x="1945538" y="400619"/>
                  <a:pt x="1950031" y="400619"/>
                </a:cubicBezTo>
                <a:cubicBezTo>
                  <a:pt x="1954459" y="400619"/>
                  <a:pt x="1958235" y="401661"/>
                  <a:pt x="1961361" y="403744"/>
                </a:cubicBezTo>
                <a:cubicBezTo>
                  <a:pt x="1963640" y="405307"/>
                  <a:pt x="1965267" y="407749"/>
                  <a:pt x="1966244" y="411070"/>
                </a:cubicBezTo>
                <a:lnTo>
                  <a:pt x="2003944" y="407358"/>
                </a:lnTo>
                <a:cubicBezTo>
                  <a:pt x="2001340" y="400586"/>
                  <a:pt x="1998068" y="395215"/>
                  <a:pt x="1994129" y="391243"/>
                </a:cubicBezTo>
                <a:cubicBezTo>
                  <a:pt x="1990189" y="387271"/>
                  <a:pt x="1985273" y="384341"/>
                  <a:pt x="1979381" y="382453"/>
                </a:cubicBezTo>
                <a:cubicBezTo>
                  <a:pt x="1973488" y="380564"/>
                  <a:pt x="1964356" y="379620"/>
                  <a:pt x="1951984" y="379620"/>
                </a:cubicBezTo>
                <a:close/>
                <a:moveTo>
                  <a:pt x="1841684" y="379620"/>
                </a:moveTo>
                <a:cubicBezTo>
                  <a:pt x="1834652" y="379620"/>
                  <a:pt x="1828239" y="381150"/>
                  <a:pt x="1822444" y="384211"/>
                </a:cubicBezTo>
                <a:cubicBezTo>
                  <a:pt x="1818146" y="386490"/>
                  <a:pt x="1813426" y="390852"/>
                  <a:pt x="1808282" y="397298"/>
                </a:cubicBezTo>
                <a:lnTo>
                  <a:pt x="1808282" y="381964"/>
                </a:lnTo>
                <a:lnTo>
                  <a:pt x="1771070" y="381964"/>
                </a:lnTo>
                <a:lnTo>
                  <a:pt x="1771070" y="525146"/>
                </a:lnTo>
                <a:lnTo>
                  <a:pt x="1811212" y="525146"/>
                </a:lnTo>
                <a:lnTo>
                  <a:pt x="1811212" y="475628"/>
                </a:lnTo>
                <a:cubicBezTo>
                  <a:pt x="1815184" y="479730"/>
                  <a:pt x="1819693" y="482823"/>
                  <a:pt x="1824739" y="484907"/>
                </a:cubicBezTo>
                <a:cubicBezTo>
                  <a:pt x="1829785" y="486990"/>
                  <a:pt x="1835368" y="488032"/>
                  <a:pt x="1841489" y="488032"/>
                </a:cubicBezTo>
                <a:cubicBezTo>
                  <a:pt x="1854121" y="488032"/>
                  <a:pt x="1864571" y="483491"/>
                  <a:pt x="1872840" y="474408"/>
                </a:cubicBezTo>
                <a:cubicBezTo>
                  <a:pt x="1881110" y="465324"/>
                  <a:pt x="1885244" y="452155"/>
                  <a:pt x="1885244" y="434901"/>
                </a:cubicBezTo>
                <a:cubicBezTo>
                  <a:pt x="1885244" y="419274"/>
                  <a:pt x="1881452" y="406154"/>
                  <a:pt x="1873866" y="395540"/>
                </a:cubicBezTo>
                <a:cubicBezTo>
                  <a:pt x="1866280" y="384927"/>
                  <a:pt x="1855553" y="379620"/>
                  <a:pt x="1841684" y="379620"/>
                </a:cubicBezTo>
                <a:close/>
                <a:moveTo>
                  <a:pt x="884057" y="379620"/>
                </a:moveTo>
                <a:lnTo>
                  <a:pt x="899861" y="431092"/>
                </a:lnTo>
                <a:lnTo>
                  <a:pt x="868418" y="431092"/>
                </a:lnTo>
                <a:close/>
                <a:moveTo>
                  <a:pt x="6401587" y="342506"/>
                </a:moveTo>
                <a:lnTo>
                  <a:pt x="6401587" y="369853"/>
                </a:lnTo>
                <a:lnTo>
                  <a:pt x="6441436" y="369853"/>
                </a:lnTo>
                <a:lnTo>
                  <a:pt x="6441436" y="342506"/>
                </a:lnTo>
                <a:close/>
                <a:moveTo>
                  <a:pt x="5296589" y="342506"/>
                </a:moveTo>
                <a:lnTo>
                  <a:pt x="5296589" y="369560"/>
                </a:lnTo>
                <a:lnTo>
                  <a:pt x="5336340" y="369560"/>
                </a:lnTo>
                <a:lnTo>
                  <a:pt x="5336340" y="342506"/>
                </a:lnTo>
                <a:close/>
                <a:moveTo>
                  <a:pt x="3142805" y="342506"/>
                </a:moveTo>
                <a:lnTo>
                  <a:pt x="3102956" y="362919"/>
                </a:lnTo>
                <a:lnTo>
                  <a:pt x="3102956" y="381964"/>
                </a:lnTo>
                <a:lnTo>
                  <a:pt x="3088306" y="381964"/>
                </a:lnTo>
                <a:lnTo>
                  <a:pt x="3088306" y="411070"/>
                </a:lnTo>
                <a:lnTo>
                  <a:pt x="3102956" y="411070"/>
                </a:lnTo>
                <a:lnTo>
                  <a:pt x="3102956" y="447552"/>
                </a:lnTo>
                <a:cubicBezTo>
                  <a:pt x="3102956" y="459126"/>
                  <a:pt x="3104079" y="467499"/>
                  <a:pt x="3106325" y="472669"/>
                </a:cubicBezTo>
                <a:cubicBezTo>
                  <a:pt x="3108572" y="477838"/>
                  <a:pt x="3112039" y="481691"/>
                  <a:pt x="3116728" y="484228"/>
                </a:cubicBezTo>
                <a:cubicBezTo>
                  <a:pt x="3121415" y="486764"/>
                  <a:pt x="3128708" y="488032"/>
                  <a:pt x="3138605" y="488032"/>
                </a:cubicBezTo>
                <a:cubicBezTo>
                  <a:pt x="3147135" y="488032"/>
                  <a:pt x="3156315" y="486958"/>
                  <a:pt x="3166148" y="484809"/>
                </a:cubicBezTo>
                <a:lnTo>
                  <a:pt x="3163218" y="457369"/>
                </a:lnTo>
                <a:cubicBezTo>
                  <a:pt x="3157943" y="459059"/>
                  <a:pt x="3153841" y="459904"/>
                  <a:pt x="3150911" y="459904"/>
                </a:cubicBezTo>
                <a:cubicBezTo>
                  <a:pt x="3147655" y="459904"/>
                  <a:pt x="3145377" y="458799"/>
                  <a:pt x="3144074" y="456589"/>
                </a:cubicBezTo>
                <a:cubicBezTo>
                  <a:pt x="3143228" y="455160"/>
                  <a:pt x="3142805" y="452236"/>
                  <a:pt x="3142805" y="447817"/>
                </a:cubicBezTo>
                <a:lnTo>
                  <a:pt x="3142805" y="411070"/>
                </a:lnTo>
                <a:lnTo>
                  <a:pt x="3164683" y="411070"/>
                </a:lnTo>
                <a:lnTo>
                  <a:pt x="3164683" y="381964"/>
                </a:lnTo>
                <a:lnTo>
                  <a:pt x="3142805" y="381964"/>
                </a:lnTo>
                <a:close/>
                <a:moveTo>
                  <a:pt x="2897201" y="342506"/>
                </a:moveTo>
                <a:lnTo>
                  <a:pt x="2897201" y="392122"/>
                </a:lnTo>
                <a:cubicBezTo>
                  <a:pt x="2893294" y="387955"/>
                  <a:pt x="2888818" y="384829"/>
                  <a:pt x="2883772" y="382746"/>
                </a:cubicBezTo>
                <a:cubicBezTo>
                  <a:pt x="2878726" y="380662"/>
                  <a:pt x="2873110" y="379620"/>
                  <a:pt x="2866924" y="379620"/>
                </a:cubicBezTo>
                <a:cubicBezTo>
                  <a:pt x="2854227" y="379620"/>
                  <a:pt x="2843760" y="384178"/>
                  <a:pt x="2835523" y="393294"/>
                </a:cubicBezTo>
                <a:cubicBezTo>
                  <a:pt x="2827287" y="402410"/>
                  <a:pt x="2823168" y="415562"/>
                  <a:pt x="2823168" y="432752"/>
                </a:cubicBezTo>
                <a:cubicBezTo>
                  <a:pt x="2823168" y="448118"/>
                  <a:pt x="2826896" y="461173"/>
                  <a:pt x="2834351" y="471917"/>
                </a:cubicBezTo>
                <a:cubicBezTo>
                  <a:pt x="2841807" y="482661"/>
                  <a:pt x="2852599" y="488032"/>
                  <a:pt x="2866728" y="488032"/>
                </a:cubicBezTo>
                <a:cubicBezTo>
                  <a:pt x="2873761" y="488032"/>
                  <a:pt x="2880142" y="486535"/>
                  <a:pt x="2885872" y="483540"/>
                </a:cubicBezTo>
                <a:cubicBezTo>
                  <a:pt x="2890169" y="481261"/>
                  <a:pt x="2894922" y="476866"/>
                  <a:pt x="2900131" y="470354"/>
                </a:cubicBezTo>
                <a:lnTo>
                  <a:pt x="2900131" y="485688"/>
                </a:lnTo>
                <a:lnTo>
                  <a:pt x="2937343" y="485688"/>
                </a:lnTo>
                <a:lnTo>
                  <a:pt x="2937343" y="342506"/>
                </a:lnTo>
                <a:close/>
                <a:moveTo>
                  <a:pt x="1733105" y="342506"/>
                </a:moveTo>
                <a:lnTo>
                  <a:pt x="1693256" y="362919"/>
                </a:lnTo>
                <a:lnTo>
                  <a:pt x="1693256" y="381964"/>
                </a:lnTo>
                <a:lnTo>
                  <a:pt x="1678606" y="381964"/>
                </a:lnTo>
                <a:lnTo>
                  <a:pt x="1678606" y="411070"/>
                </a:lnTo>
                <a:lnTo>
                  <a:pt x="1693256" y="411070"/>
                </a:lnTo>
                <a:lnTo>
                  <a:pt x="1693256" y="447552"/>
                </a:lnTo>
                <a:cubicBezTo>
                  <a:pt x="1693256" y="459126"/>
                  <a:pt x="1694379" y="467499"/>
                  <a:pt x="1696626" y="472669"/>
                </a:cubicBezTo>
                <a:cubicBezTo>
                  <a:pt x="1698872" y="477838"/>
                  <a:pt x="1702339" y="481691"/>
                  <a:pt x="1707027" y="484228"/>
                </a:cubicBezTo>
                <a:cubicBezTo>
                  <a:pt x="1711716" y="486764"/>
                  <a:pt x="1719008" y="488032"/>
                  <a:pt x="1728905" y="488032"/>
                </a:cubicBezTo>
                <a:cubicBezTo>
                  <a:pt x="1737435" y="488032"/>
                  <a:pt x="1746616" y="486958"/>
                  <a:pt x="1756448" y="484809"/>
                </a:cubicBezTo>
                <a:lnTo>
                  <a:pt x="1753518" y="457369"/>
                </a:lnTo>
                <a:cubicBezTo>
                  <a:pt x="1748244" y="459059"/>
                  <a:pt x="1744142" y="459904"/>
                  <a:pt x="1741211" y="459904"/>
                </a:cubicBezTo>
                <a:cubicBezTo>
                  <a:pt x="1737956" y="459904"/>
                  <a:pt x="1735677" y="458799"/>
                  <a:pt x="1734375" y="456589"/>
                </a:cubicBezTo>
                <a:cubicBezTo>
                  <a:pt x="1733528" y="455160"/>
                  <a:pt x="1733105" y="452236"/>
                  <a:pt x="1733105" y="447817"/>
                </a:cubicBezTo>
                <a:lnTo>
                  <a:pt x="1733105" y="411070"/>
                </a:lnTo>
                <a:lnTo>
                  <a:pt x="1754983" y="411070"/>
                </a:lnTo>
                <a:lnTo>
                  <a:pt x="1754983" y="381964"/>
                </a:lnTo>
                <a:lnTo>
                  <a:pt x="1733105" y="381964"/>
                </a:lnTo>
                <a:close/>
                <a:moveTo>
                  <a:pt x="1647380" y="342506"/>
                </a:moveTo>
                <a:lnTo>
                  <a:pt x="1607531" y="362919"/>
                </a:lnTo>
                <a:lnTo>
                  <a:pt x="1607531" y="381964"/>
                </a:lnTo>
                <a:lnTo>
                  <a:pt x="1592881" y="381964"/>
                </a:lnTo>
                <a:lnTo>
                  <a:pt x="1592881" y="411070"/>
                </a:lnTo>
                <a:lnTo>
                  <a:pt x="1607531" y="411070"/>
                </a:lnTo>
                <a:lnTo>
                  <a:pt x="1607531" y="447552"/>
                </a:lnTo>
                <a:cubicBezTo>
                  <a:pt x="1607531" y="459126"/>
                  <a:pt x="1608655" y="467499"/>
                  <a:pt x="1610901" y="472669"/>
                </a:cubicBezTo>
                <a:cubicBezTo>
                  <a:pt x="1613147" y="477838"/>
                  <a:pt x="1616615" y="481691"/>
                  <a:pt x="1621303" y="484228"/>
                </a:cubicBezTo>
                <a:cubicBezTo>
                  <a:pt x="1625991" y="486764"/>
                  <a:pt x="1633283" y="488032"/>
                  <a:pt x="1643180" y="488032"/>
                </a:cubicBezTo>
                <a:cubicBezTo>
                  <a:pt x="1651710" y="488032"/>
                  <a:pt x="1660891" y="486958"/>
                  <a:pt x="1670723" y="484809"/>
                </a:cubicBezTo>
                <a:lnTo>
                  <a:pt x="1667793" y="457369"/>
                </a:lnTo>
                <a:cubicBezTo>
                  <a:pt x="1662519" y="459059"/>
                  <a:pt x="1658417" y="459904"/>
                  <a:pt x="1655487" y="459904"/>
                </a:cubicBezTo>
                <a:cubicBezTo>
                  <a:pt x="1652231" y="459904"/>
                  <a:pt x="1649952" y="458799"/>
                  <a:pt x="1648649" y="456589"/>
                </a:cubicBezTo>
                <a:cubicBezTo>
                  <a:pt x="1647803" y="455160"/>
                  <a:pt x="1647380" y="452236"/>
                  <a:pt x="1647380" y="447817"/>
                </a:cubicBezTo>
                <a:lnTo>
                  <a:pt x="1647380" y="411070"/>
                </a:lnTo>
                <a:lnTo>
                  <a:pt x="1669258" y="411070"/>
                </a:lnTo>
                <a:lnTo>
                  <a:pt x="1669258" y="381964"/>
                </a:lnTo>
                <a:lnTo>
                  <a:pt x="1647380" y="381964"/>
                </a:lnTo>
                <a:close/>
                <a:moveTo>
                  <a:pt x="1466075" y="342506"/>
                </a:moveTo>
                <a:lnTo>
                  <a:pt x="1466075" y="485688"/>
                </a:lnTo>
                <a:lnTo>
                  <a:pt x="1505826" y="485688"/>
                </a:lnTo>
                <a:lnTo>
                  <a:pt x="1505826" y="435877"/>
                </a:lnTo>
                <a:cubicBezTo>
                  <a:pt x="1505826" y="426436"/>
                  <a:pt x="1507323" y="419892"/>
                  <a:pt x="1510319" y="416246"/>
                </a:cubicBezTo>
                <a:cubicBezTo>
                  <a:pt x="1513314" y="412600"/>
                  <a:pt x="1517221" y="410777"/>
                  <a:pt x="1522039" y="410777"/>
                </a:cubicBezTo>
                <a:cubicBezTo>
                  <a:pt x="1526401" y="410777"/>
                  <a:pt x="1529787" y="412128"/>
                  <a:pt x="1532196" y="414830"/>
                </a:cubicBezTo>
                <a:cubicBezTo>
                  <a:pt x="1534606" y="417532"/>
                  <a:pt x="1535810" y="422139"/>
                  <a:pt x="1535810" y="428650"/>
                </a:cubicBezTo>
                <a:lnTo>
                  <a:pt x="1535810" y="485688"/>
                </a:lnTo>
                <a:lnTo>
                  <a:pt x="1575756" y="485688"/>
                </a:lnTo>
                <a:lnTo>
                  <a:pt x="1575756" y="419762"/>
                </a:lnTo>
                <a:cubicBezTo>
                  <a:pt x="1575756" y="406154"/>
                  <a:pt x="1572647" y="396061"/>
                  <a:pt x="1566429" y="389485"/>
                </a:cubicBezTo>
                <a:cubicBezTo>
                  <a:pt x="1560211" y="382908"/>
                  <a:pt x="1551697" y="379620"/>
                  <a:pt x="1540889" y="379620"/>
                </a:cubicBezTo>
                <a:cubicBezTo>
                  <a:pt x="1533596" y="379620"/>
                  <a:pt x="1527280" y="380825"/>
                  <a:pt x="1521941" y="383234"/>
                </a:cubicBezTo>
                <a:cubicBezTo>
                  <a:pt x="1516602" y="385643"/>
                  <a:pt x="1511230" y="389648"/>
                  <a:pt x="1505826" y="395247"/>
                </a:cubicBezTo>
                <a:lnTo>
                  <a:pt x="1505826" y="342506"/>
                </a:lnTo>
                <a:close/>
                <a:moveTo>
                  <a:pt x="860470" y="342506"/>
                </a:moveTo>
                <a:lnTo>
                  <a:pt x="806654" y="485688"/>
                </a:lnTo>
                <a:lnTo>
                  <a:pt x="851829" y="485688"/>
                </a:lnTo>
                <a:lnTo>
                  <a:pt x="858808" y="462052"/>
                </a:lnTo>
                <a:lnTo>
                  <a:pt x="909038" y="462052"/>
                </a:lnTo>
                <a:lnTo>
                  <a:pt x="916202" y="485688"/>
                </a:lnTo>
                <a:lnTo>
                  <a:pt x="962533" y="485688"/>
                </a:lnTo>
                <a:lnTo>
                  <a:pt x="908730" y="342506"/>
                </a:lnTo>
                <a:close/>
                <a:moveTo>
                  <a:pt x="677602" y="342506"/>
                </a:moveTo>
                <a:lnTo>
                  <a:pt x="677602" y="377862"/>
                </a:lnTo>
                <a:lnTo>
                  <a:pt x="722725" y="377862"/>
                </a:lnTo>
                <a:lnTo>
                  <a:pt x="722725" y="485688"/>
                </a:lnTo>
                <a:lnTo>
                  <a:pt x="766968" y="485688"/>
                </a:lnTo>
                <a:lnTo>
                  <a:pt x="766968" y="377862"/>
                </a:lnTo>
                <a:lnTo>
                  <a:pt x="812091" y="377862"/>
                </a:lnTo>
                <a:lnTo>
                  <a:pt x="812091" y="342506"/>
                </a:lnTo>
                <a:close/>
                <a:moveTo>
                  <a:pt x="563837" y="342506"/>
                </a:moveTo>
                <a:lnTo>
                  <a:pt x="563837" y="485688"/>
                </a:lnTo>
                <a:lnTo>
                  <a:pt x="677132" y="485688"/>
                </a:lnTo>
                <a:lnTo>
                  <a:pt x="677132" y="450430"/>
                </a:lnTo>
                <a:lnTo>
                  <a:pt x="608080" y="450430"/>
                </a:lnTo>
                <a:lnTo>
                  <a:pt x="608080" y="342506"/>
                </a:lnTo>
                <a:close/>
                <a:moveTo>
                  <a:pt x="392484" y="342506"/>
                </a:moveTo>
                <a:lnTo>
                  <a:pt x="392484" y="427812"/>
                </a:lnTo>
                <a:cubicBezTo>
                  <a:pt x="392484" y="434839"/>
                  <a:pt x="393852" y="442907"/>
                  <a:pt x="396586" y="452017"/>
                </a:cubicBezTo>
                <a:cubicBezTo>
                  <a:pt x="398279" y="457678"/>
                  <a:pt x="401421" y="463176"/>
                  <a:pt x="406011" y="468512"/>
                </a:cubicBezTo>
                <a:cubicBezTo>
                  <a:pt x="410602" y="473847"/>
                  <a:pt x="415664" y="477963"/>
                  <a:pt x="421199" y="480858"/>
                </a:cubicBezTo>
                <a:cubicBezTo>
                  <a:pt x="426733" y="483754"/>
                  <a:pt x="433619" y="485690"/>
                  <a:pt x="441856" y="486666"/>
                </a:cubicBezTo>
                <a:cubicBezTo>
                  <a:pt x="450092" y="487642"/>
                  <a:pt x="457694" y="488130"/>
                  <a:pt x="464661" y="488130"/>
                </a:cubicBezTo>
                <a:cubicBezTo>
                  <a:pt x="476707" y="488130"/>
                  <a:pt x="487027" y="486536"/>
                  <a:pt x="495622" y="483347"/>
                </a:cubicBezTo>
                <a:cubicBezTo>
                  <a:pt x="501808" y="481070"/>
                  <a:pt x="507717" y="477118"/>
                  <a:pt x="513349" y="471489"/>
                </a:cubicBezTo>
                <a:cubicBezTo>
                  <a:pt x="518981" y="465860"/>
                  <a:pt x="523116" y="459288"/>
                  <a:pt x="525753" y="451773"/>
                </a:cubicBezTo>
                <a:cubicBezTo>
                  <a:pt x="528390" y="444257"/>
                  <a:pt x="529708" y="436271"/>
                  <a:pt x="529708" y="427812"/>
                </a:cubicBezTo>
                <a:lnTo>
                  <a:pt x="529708" y="342506"/>
                </a:lnTo>
                <a:lnTo>
                  <a:pt x="485562" y="342506"/>
                </a:lnTo>
                <a:lnTo>
                  <a:pt x="485562" y="429843"/>
                </a:lnTo>
                <a:cubicBezTo>
                  <a:pt x="485562" y="437780"/>
                  <a:pt x="483397" y="443911"/>
                  <a:pt x="479067" y="448238"/>
                </a:cubicBezTo>
                <a:cubicBezTo>
                  <a:pt x="474737" y="452564"/>
                  <a:pt x="468763" y="454727"/>
                  <a:pt x="461145" y="454727"/>
                </a:cubicBezTo>
                <a:cubicBezTo>
                  <a:pt x="453462" y="454727"/>
                  <a:pt x="447455" y="452532"/>
                  <a:pt x="443125" y="448141"/>
                </a:cubicBezTo>
                <a:cubicBezTo>
                  <a:pt x="438795" y="443750"/>
                  <a:pt x="436630" y="437651"/>
                  <a:pt x="436630" y="429843"/>
                </a:cubicBezTo>
                <a:lnTo>
                  <a:pt x="436630" y="342506"/>
                </a:lnTo>
                <a:close/>
                <a:moveTo>
                  <a:pt x="201398" y="342506"/>
                </a:moveTo>
                <a:lnTo>
                  <a:pt x="201398" y="485688"/>
                </a:lnTo>
                <a:lnTo>
                  <a:pt x="237633" y="485688"/>
                </a:lnTo>
                <a:lnTo>
                  <a:pt x="237633" y="376495"/>
                </a:lnTo>
                <a:lnTo>
                  <a:pt x="265501" y="485688"/>
                </a:lnTo>
                <a:lnTo>
                  <a:pt x="298299" y="485688"/>
                </a:lnTo>
                <a:lnTo>
                  <a:pt x="326219" y="376495"/>
                </a:lnTo>
                <a:lnTo>
                  <a:pt x="326219" y="485688"/>
                </a:lnTo>
                <a:lnTo>
                  <a:pt x="362454" y="485688"/>
                </a:lnTo>
                <a:lnTo>
                  <a:pt x="362454" y="342506"/>
                </a:lnTo>
                <a:lnTo>
                  <a:pt x="304303" y="342506"/>
                </a:lnTo>
                <a:lnTo>
                  <a:pt x="282024" y="429627"/>
                </a:lnTo>
                <a:lnTo>
                  <a:pt x="259584" y="342506"/>
                </a:lnTo>
                <a:close/>
                <a:moveTo>
                  <a:pt x="6257917" y="340065"/>
                </a:moveTo>
                <a:cubicBezTo>
                  <a:pt x="6238643" y="340065"/>
                  <a:pt x="6223570" y="346071"/>
                  <a:pt x="6212696" y="358084"/>
                </a:cubicBezTo>
                <a:cubicBezTo>
                  <a:pt x="6201822" y="370098"/>
                  <a:pt x="6196386" y="389029"/>
                  <a:pt x="6196386" y="414879"/>
                </a:cubicBezTo>
                <a:cubicBezTo>
                  <a:pt x="6196386" y="432524"/>
                  <a:pt x="6198974" y="446702"/>
                  <a:pt x="6204150" y="457413"/>
                </a:cubicBezTo>
                <a:cubicBezTo>
                  <a:pt x="6209327" y="468124"/>
                  <a:pt x="6216245" y="475921"/>
                  <a:pt x="6224905" y="480805"/>
                </a:cubicBezTo>
                <a:cubicBezTo>
                  <a:pt x="6233565" y="485688"/>
                  <a:pt x="6245057" y="488130"/>
                  <a:pt x="6259382" y="488130"/>
                </a:cubicBezTo>
                <a:cubicBezTo>
                  <a:pt x="6271297" y="488130"/>
                  <a:pt x="6281211" y="486128"/>
                  <a:pt x="6289122" y="482123"/>
                </a:cubicBezTo>
                <a:cubicBezTo>
                  <a:pt x="6297033" y="478119"/>
                  <a:pt x="6303219" y="472210"/>
                  <a:pt x="6307679" y="464397"/>
                </a:cubicBezTo>
                <a:cubicBezTo>
                  <a:pt x="6312139" y="456583"/>
                  <a:pt x="6314369" y="447956"/>
                  <a:pt x="6314369" y="438514"/>
                </a:cubicBezTo>
                <a:cubicBezTo>
                  <a:pt x="6314369" y="424515"/>
                  <a:pt x="6309958" y="412958"/>
                  <a:pt x="6301135" y="403842"/>
                </a:cubicBezTo>
                <a:cubicBezTo>
                  <a:pt x="6292312" y="394726"/>
                  <a:pt x="6281520" y="390168"/>
                  <a:pt x="6268758" y="390168"/>
                </a:cubicBezTo>
                <a:cubicBezTo>
                  <a:pt x="6262181" y="390168"/>
                  <a:pt x="6256386" y="391324"/>
                  <a:pt x="6251373" y="393636"/>
                </a:cubicBezTo>
                <a:cubicBezTo>
                  <a:pt x="6246359" y="395947"/>
                  <a:pt x="6241476" y="399512"/>
                  <a:pt x="6236723" y="404330"/>
                </a:cubicBezTo>
                <a:cubicBezTo>
                  <a:pt x="6237960" y="388964"/>
                  <a:pt x="6239881" y="378937"/>
                  <a:pt x="6242485" y="374249"/>
                </a:cubicBezTo>
                <a:cubicBezTo>
                  <a:pt x="6246066" y="367737"/>
                  <a:pt x="6251080" y="364482"/>
                  <a:pt x="6257526" y="364482"/>
                </a:cubicBezTo>
                <a:cubicBezTo>
                  <a:pt x="6261107" y="364482"/>
                  <a:pt x="6264119" y="365621"/>
                  <a:pt x="6266560" y="367900"/>
                </a:cubicBezTo>
                <a:cubicBezTo>
                  <a:pt x="6269002" y="370179"/>
                  <a:pt x="6270744" y="374086"/>
                  <a:pt x="6271786" y="379620"/>
                </a:cubicBezTo>
                <a:lnTo>
                  <a:pt x="6311341" y="374737"/>
                </a:lnTo>
                <a:cubicBezTo>
                  <a:pt x="6309062" y="367054"/>
                  <a:pt x="6305742" y="360673"/>
                  <a:pt x="6301379" y="355594"/>
                </a:cubicBezTo>
                <a:cubicBezTo>
                  <a:pt x="6297017" y="350515"/>
                  <a:pt x="6291531" y="346657"/>
                  <a:pt x="6284922" y="344020"/>
                </a:cubicBezTo>
                <a:cubicBezTo>
                  <a:pt x="6278313" y="341383"/>
                  <a:pt x="6269311" y="340065"/>
                  <a:pt x="6257917" y="340065"/>
                </a:cubicBezTo>
                <a:close/>
                <a:moveTo>
                  <a:pt x="5261820" y="340065"/>
                </a:moveTo>
                <a:lnTo>
                  <a:pt x="5226059" y="488130"/>
                </a:lnTo>
                <a:lnTo>
                  <a:pt x="5246155" y="488130"/>
                </a:lnTo>
                <a:lnTo>
                  <a:pt x="5282120" y="340065"/>
                </a:lnTo>
                <a:close/>
                <a:moveTo>
                  <a:pt x="4223596" y="340065"/>
                </a:moveTo>
                <a:lnTo>
                  <a:pt x="4187834" y="488130"/>
                </a:lnTo>
                <a:lnTo>
                  <a:pt x="4207931" y="488130"/>
                </a:lnTo>
                <a:lnTo>
                  <a:pt x="4243896" y="340065"/>
                </a:lnTo>
                <a:close/>
                <a:moveTo>
                  <a:pt x="2175721" y="340065"/>
                </a:moveTo>
                <a:lnTo>
                  <a:pt x="2139959" y="488130"/>
                </a:lnTo>
                <a:lnTo>
                  <a:pt x="2160056" y="488130"/>
                </a:lnTo>
                <a:lnTo>
                  <a:pt x="2196021" y="340065"/>
                </a:lnTo>
                <a:close/>
                <a:moveTo>
                  <a:pt x="2118571" y="340065"/>
                </a:moveTo>
                <a:lnTo>
                  <a:pt x="2082809" y="488130"/>
                </a:lnTo>
                <a:lnTo>
                  <a:pt x="2102906" y="488130"/>
                </a:lnTo>
                <a:lnTo>
                  <a:pt x="2138871" y="340065"/>
                </a:lnTo>
                <a:close/>
                <a:moveTo>
                  <a:pt x="1031915" y="340065"/>
                </a:moveTo>
                <a:cubicBezTo>
                  <a:pt x="1017004" y="340065"/>
                  <a:pt x="1005268" y="341937"/>
                  <a:pt x="996706" y="345681"/>
                </a:cubicBezTo>
                <a:cubicBezTo>
                  <a:pt x="988143" y="349424"/>
                  <a:pt x="981730" y="354568"/>
                  <a:pt x="977465" y="361112"/>
                </a:cubicBezTo>
                <a:cubicBezTo>
                  <a:pt x="973200" y="367656"/>
                  <a:pt x="971068" y="374607"/>
                  <a:pt x="971068" y="381964"/>
                </a:cubicBezTo>
                <a:cubicBezTo>
                  <a:pt x="971068" y="393164"/>
                  <a:pt x="975235" y="402377"/>
                  <a:pt x="983569" y="409605"/>
                </a:cubicBezTo>
                <a:cubicBezTo>
                  <a:pt x="991839" y="416832"/>
                  <a:pt x="1005675" y="422627"/>
                  <a:pt x="1025078" y="426989"/>
                </a:cubicBezTo>
                <a:cubicBezTo>
                  <a:pt x="1036929" y="429594"/>
                  <a:pt x="1044482" y="432361"/>
                  <a:pt x="1047737" y="435291"/>
                </a:cubicBezTo>
                <a:cubicBezTo>
                  <a:pt x="1050993" y="438221"/>
                  <a:pt x="1052621" y="441542"/>
                  <a:pt x="1052621" y="445253"/>
                </a:cubicBezTo>
                <a:cubicBezTo>
                  <a:pt x="1052621" y="449160"/>
                  <a:pt x="1050912" y="452595"/>
                  <a:pt x="1047493" y="455558"/>
                </a:cubicBezTo>
                <a:cubicBezTo>
                  <a:pt x="1044075" y="458520"/>
                  <a:pt x="1039208" y="460001"/>
                  <a:pt x="1032892" y="460001"/>
                </a:cubicBezTo>
                <a:cubicBezTo>
                  <a:pt x="1024427" y="460001"/>
                  <a:pt x="1017916" y="457104"/>
                  <a:pt x="1013358" y="451309"/>
                </a:cubicBezTo>
                <a:cubicBezTo>
                  <a:pt x="1010558" y="447728"/>
                  <a:pt x="1008703" y="442519"/>
                  <a:pt x="1007791" y="435682"/>
                </a:cubicBezTo>
                <a:lnTo>
                  <a:pt x="965696" y="438319"/>
                </a:lnTo>
                <a:cubicBezTo>
                  <a:pt x="966933" y="452774"/>
                  <a:pt x="972240" y="464690"/>
                  <a:pt x="981616" y="474066"/>
                </a:cubicBezTo>
                <a:cubicBezTo>
                  <a:pt x="990992" y="483442"/>
                  <a:pt x="1007856" y="488130"/>
                  <a:pt x="1032208" y="488130"/>
                </a:cubicBezTo>
                <a:cubicBezTo>
                  <a:pt x="1046077" y="488130"/>
                  <a:pt x="1057569" y="486128"/>
                  <a:pt x="1066685" y="482123"/>
                </a:cubicBezTo>
                <a:cubicBezTo>
                  <a:pt x="1075801" y="478119"/>
                  <a:pt x="1082898" y="472243"/>
                  <a:pt x="1087977" y="464494"/>
                </a:cubicBezTo>
                <a:cubicBezTo>
                  <a:pt x="1093056" y="456746"/>
                  <a:pt x="1095595" y="448281"/>
                  <a:pt x="1095595" y="439100"/>
                </a:cubicBezTo>
                <a:cubicBezTo>
                  <a:pt x="1095595" y="431287"/>
                  <a:pt x="1093690" y="424222"/>
                  <a:pt x="1089881" y="417906"/>
                </a:cubicBezTo>
                <a:cubicBezTo>
                  <a:pt x="1086072" y="411590"/>
                  <a:pt x="1079984" y="406300"/>
                  <a:pt x="1071617" y="402035"/>
                </a:cubicBezTo>
                <a:cubicBezTo>
                  <a:pt x="1063250" y="397770"/>
                  <a:pt x="1049398" y="393554"/>
                  <a:pt x="1030059" y="389387"/>
                </a:cubicBezTo>
                <a:cubicBezTo>
                  <a:pt x="1022246" y="387759"/>
                  <a:pt x="1017297" y="386001"/>
                  <a:pt x="1015214" y="384113"/>
                </a:cubicBezTo>
                <a:cubicBezTo>
                  <a:pt x="1013065" y="382290"/>
                  <a:pt x="1011991" y="380239"/>
                  <a:pt x="1011991" y="377960"/>
                </a:cubicBezTo>
                <a:cubicBezTo>
                  <a:pt x="1011991" y="374835"/>
                  <a:pt x="1013293" y="372181"/>
                  <a:pt x="1015898" y="370000"/>
                </a:cubicBezTo>
                <a:cubicBezTo>
                  <a:pt x="1018502" y="367819"/>
                  <a:pt x="1022376" y="366728"/>
                  <a:pt x="1027520" y="366728"/>
                </a:cubicBezTo>
                <a:cubicBezTo>
                  <a:pt x="1033771" y="366728"/>
                  <a:pt x="1038671" y="368193"/>
                  <a:pt x="1042219" y="371123"/>
                </a:cubicBezTo>
                <a:cubicBezTo>
                  <a:pt x="1045768" y="374053"/>
                  <a:pt x="1048096" y="378741"/>
                  <a:pt x="1049202" y="385187"/>
                </a:cubicBezTo>
                <a:lnTo>
                  <a:pt x="1090907" y="382746"/>
                </a:lnTo>
                <a:cubicBezTo>
                  <a:pt x="1089084" y="367900"/>
                  <a:pt x="1083370" y="357075"/>
                  <a:pt x="1073766" y="350271"/>
                </a:cubicBezTo>
                <a:cubicBezTo>
                  <a:pt x="1064162" y="343467"/>
                  <a:pt x="1050212" y="340065"/>
                  <a:pt x="1031915" y="340065"/>
                </a:cubicBezTo>
                <a:close/>
                <a:moveTo>
                  <a:pt x="0" y="0"/>
                </a:moveTo>
                <a:lnTo>
                  <a:pt x="7045236" y="0"/>
                </a:lnTo>
                <a:lnTo>
                  <a:pt x="7045236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6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Informática, ingeniería, ciencia, tecnología, Fondo de pantalla HD |  Wallpaperbetter">
            <a:extLst>
              <a:ext uri="{FF2B5EF4-FFF2-40B4-BE49-F238E27FC236}">
                <a16:creationId xmlns:a16="http://schemas.microsoft.com/office/drawing/2014/main" id="{F4906C95-8463-5659-75D8-2CCB43217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9045A33-1D63-C2F7-24DE-1170BF14F0AF}"/>
              </a:ext>
            </a:extLst>
          </p:cNvPr>
          <p:cNvSpPr txBox="1"/>
          <p:nvPr/>
        </p:nvSpPr>
        <p:spPr>
          <a:xfrm>
            <a:off x="0" y="644434"/>
            <a:ext cx="4990011" cy="949236"/>
          </a:xfrm>
          <a:custGeom>
            <a:avLst/>
            <a:gdLst/>
            <a:ahLst/>
            <a:cxnLst/>
            <a:rect l="l" t="t" r="r" b="b"/>
            <a:pathLst>
              <a:path w="4990011" h="949236">
                <a:moveTo>
                  <a:pt x="4194105" y="561434"/>
                </a:moveTo>
                <a:lnTo>
                  <a:pt x="4194105" y="631644"/>
                </a:lnTo>
                <a:lnTo>
                  <a:pt x="4268961" y="631644"/>
                </a:lnTo>
                <a:lnTo>
                  <a:pt x="4268961" y="561434"/>
                </a:lnTo>
                <a:close/>
                <a:moveTo>
                  <a:pt x="4194105" y="448892"/>
                </a:moveTo>
                <a:lnTo>
                  <a:pt x="4194105" y="519102"/>
                </a:lnTo>
                <a:lnTo>
                  <a:pt x="4268961" y="519102"/>
                </a:lnTo>
                <a:lnTo>
                  <a:pt x="4268961" y="448892"/>
                </a:lnTo>
                <a:close/>
                <a:moveTo>
                  <a:pt x="3776259" y="444762"/>
                </a:moveTo>
                <a:lnTo>
                  <a:pt x="3804104" y="535450"/>
                </a:lnTo>
                <a:lnTo>
                  <a:pt x="3748704" y="535450"/>
                </a:lnTo>
                <a:close/>
                <a:moveTo>
                  <a:pt x="585384" y="444762"/>
                </a:moveTo>
                <a:lnTo>
                  <a:pt x="613229" y="535450"/>
                </a:lnTo>
                <a:lnTo>
                  <a:pt x="557829" y="535450"/>
                </a:lnTo>
                <a:close/>
                <a:moveTo>
                  <a:pt x="3486990" y="436502"/>
                </a:moveTo>
                <a:lnTo>
                  <a:pt x="3506436" y="436502"/>
                </a:lnTo>
                <a:cubicBezTo>
                  <a:pt x="3526627" y="436502"/>
                  <a:pt x="3541082" y="441436"/>
                  <a:pt x="3549801" y="451302"/>
                </a:cubicBezTo>
                <a:cubicBezTo>
                  <a:pt x="3558520" y="461168"/>
                  <a:pt x="3562879" y="479466"/>
                  <a:pt x="3562879" y="506196"/>
                </a:cubicBezTo>
                <a:cubicBezTo>
                  <a:pt x="3562879" y="526387"/>
                  <a:pt x="3560929" y="540985"/>
                  <a:pt x="3557028" y="549991"/>
                </a:cubicBezTo>
                <a:cubicBezTo>
                  <a:pt x="3553127" y="558997"/>
                  <a:pt x="3547736" y="565306"/>
                  <a:pt x="3540852" y="568920"/>
                </a:cubicBezTo>
                <a:cubicBezTo>
                  <a:pt x="3533969" y="572534"/>
                  <a:pt x="3522382" y="574341"/>
                  <a:pt x="3506092" y="574341"/>
                </a:cubicBezTo>
                <a:lnTo>
                  <a:pt x="3486990" y="574341"/>
                </a:lnTo>
                <a:close/>
                <a:moveTo>
                  <a:pt x="1918565" y="434093"/>
                </a:moveTo>
                <a:cubicBezTo>
                  <a:pt x="1934970" y="434093"/>
                  <a:pt x="1947963" y="439571"/>
                  <a:pt x="1957542" y="450527"/>
                </a:cubicBezTo>
                <a:cubicBezTo>
                  <a:pt x="1967121" y="461483"/>
                  <a:pt x="1971911" y="478835"/>
                  <a:pt x="1971911" y="502582"/>
                </a:cubicBezTo>
                <a:cubicBezTo>
                  <a:pt x="1971911" y="530804"/>
                  <a:pt x="1967322" y="550364"/>
                  <a:pt x="1958144" y="561262"/>
                </a:cubicBezTo>
                <a:cubicBezTo>
                  <a:pt x="1948967" y="572161"/>
                  <a:pt x="1936003" y="577610"/>
                  <a:pt x="1919254" y="577610"/>
                </a:cubicBezTo>
                <a:cubicBezTo>
                  <a:pt x="1902963" y="577610"/>
                  <a:pt x="1890086" y="572046"/>
                  <a:pt x="1880621" y="560918"/>
                </a:cubicBezTo>
                <a:cubicBezTo>
                  <a:pt x="1871156" y="549790"/>
                  <a:pt x="1866424" y="531492"/>
                  <a:pt x="1866424" y="506024"/>
                </a:cubicBezTo>
                <a:cubicBezTo>
                  <a:pt x="1866424" y="480326"/>
                  <a:pt x="1871185" y="461913"/>
                  <a:pt x="1880707" y="450785"/>
                </a:cubicBezTo>
                <a:cubicBezTo>
                  <a:pt x="1890229" y="439657"/>
                  <a:pt x="1902849" y="434093"/>
                  <a:pt x="1918565" y="434093"/>
                </a:cubicBezTo>
                <a:close/>
                <a:moveTo>
                  <a:pt x="828483" y="430652"/>
                </a:moveTo>
                <a:lnTo>
                  <a:pt x="850682" y="430652"/>
                </a:lnTo>
                <a:cubicBezTo>
                  <a:pt x="865251" y="430652"/>
                  <a:pt x="875175" y="433405"/>
                  <a:pt x="880452" y="438912"/>
                </a:cubicBezTo>
                <a:cubicBezTo>
                  <a:pt x="885729" y="444418"/>
                  <a:pt x="888368" y="451130"/>
                  <a:pt x="888368" y="459045"/>
                </a:cubicBezTo>
                <a:cubicBezTo>
                  <a:pt x="888368" y="467191"/>
                  <a:pt x="885328" y="473873"/>
                  <a:pt x="879247" y="479093"/>
                </a:cubicBezTo>
                <a:cubicBezTo>
                  <a:pt x="873167" y="484313"/>
                  <a:pt x="862613" y="486923"/>
                  <a:pt x="847584" y="486923"/>
                </a:cubicBezTo>
                <a:lnTo>
                  <a:pt x="828483" y="486923"/>
                </a:lnTo>
                <a:close/>
                <a:moveTo>
                  <a:pt x="3734701" y="379371"/>
                </a:moveTo>
                <a:lnTo>
                  <a:pt x="3639883" y="631644"/>
                </a:lnTo>
                <a:lnTo>
                  <a:pt x="3719477" y="631644"/>
                </a:lnTo>
                <a:lnTo>
                  <a:pt x="3731773" y="590000"/>
                </a:lnTo>
                <a:lnTo>
                  <a:pt x="3820274" y="590000"/>
                </a:lnTo>
                <a:lnTo>
                  <a:pt x="3832895" y="631644"/>
                </a:lnTo>
                <a:lnTo>
                  <a:pt x="3914527" y="631644"/>
                </a:lnTo>
                <a:lnTo>
                  <a:pt x="3819731" y="379371"/>
                </a:lnTo>
                <a:close/>
                <a:moveTo>
                  <a:pt x="3409037" y="379371"/>
                </a:moveTo>
                <a:lnTo>
                  <a:pt x="3409037" y="631644"/>
                </a:lnTo>
                <a:lnTo>
                  <a:pt x="3524849" y="631644"/>
                </a:lnTo>
                <a:cubicBezTo>
                  <a:pt x="3538730" y="631644"/>
                  <a:pt x="3554217" y="629350"/>
                  <a:pt x="3571311" y="624761"/>
                </a:cubicBezTo>
                <a:cubicBezTo>
                  <a:pt x="3583816" y="621434"/>
                  <a:pt x="3595517" y="614751"/>
                  <a:pt x="3606416" y="604713"/>
                </a:cubicBezTo>
                <a:cubicBezTo>
                  <a:pt x="3617314" y="594675"/>
                  <a:pt x="3625832" y="582228"/>
                  <a:pt x="3631970" y="567371"/>
                </a:cubicBezTo>
                <a:cubicBezTo>
                  <a:pt x="3638108" y="552515"/>
                  <a:pt x="3641176" y="531607"/>
                  <a:pt x="3641176" y="504647"/>
                </a:cubicBezTo>
                <a:cubicBezTo>
                  <a:pt x="3641176" y="487439"/>
                  <a:pt x="3639111" y="471148"/>
                  <a:pt x="3634981" y="455776"/>
                </a:cubicBezTo>
                <a:cubicBezTo>
                  <a:pt x="3630851" y="440403"/>
                  <a:pt x="3624197" y="426923"/>
                  <a:pt x="3615020" y="415336"/>
                </a:cubicBezTo>
                <a:cubicBezTo>
                  <a:pt x="3605842" y="403749"/>
                  <a:pt x="3594227" y="394858"/>
                  <a:pt x="3580173" y="388664"/>
                </a:cubicBezTo>
                <a:cubicBezTo>
                  <a:pt x="3566120" y="382469"/>
                  <a:pt x="3547678" y="379371"/>
                  <a:pt x="3524849" y="379371"/>
                </a:cubicBezTo>
                <a:close/>
                <a:moveTo>
                  <a:pt x="3277752" y="379371"/>
                </a:moveTo>
                <a:lnTo>
                  <a:pt x="3277752" y="631644"/>
                </a:lnTo>
                <a:lnTo>
                  <a:pt x="3355878" y="631644"/>
                </a:lnTo>
                <a:lnTo>
                  <a:pt x="3355878" y="379371"/>
                </a:lnTo>
                <a:close/>
                <a:moveTo>
                  <a:pt x="2940419" y="379371"/>
                </a:moveTo>
                <a:lnTo>
                  <a:pt x="2940419" y="631644"/>
                </a:lnTo>
                <a:lnTo>
                  <a:pt x="3004262" y="631644"/>
                </a:lnTo>
                <a:lnTo>
                  <a:pt x="3004262" y="439256"/>
                </a:lnTo>
                <a:lnTo>
                  <a:pt x="3053362" y="631644"/>
                </a:lnTo>
                <a:lnTo>
                  <a:pt x="3111149" y="631644"/>
                </a:lnTo>
                <a:lnTo>
                  <a:pt x="3160341" y="439256"/>
                </a:lnTo>
                <a:lnTo>
                  <a:pt x="3160341" y="631644"/>
                </a:lnTo>
                <a:lnTo>
                  <a:pt x="3224183" y="631644"/>
                </a:lnTo>
                <a:lnTo>
                  <a:pt x="3224183" y="379371"/>
                </a:lnTo>
                <a:lnTo>
                  <a:pt x="3121727" y="379371"/>
                </a:lnTo>
                <a:lnTo>
                  <a:pt x="3082473" y="532869"/>
                </a:lnTo>
                <a:lnTo>
                  <a:pt x="3042937" y="379371"/>
                </a:lnTo>
                <a:close/>
                <a:moveTo>
                  <a:pt x="2646177" y="379371"/>
                </a:moveTo>
                <a:lnTo>
                  <a:pt x="2646177" y="529672"/>
                </a:lnTo>
                <a:cubicBezTo>
                  <a:pt x="2646177" y="542053"/>
                  <a:pt x="2648586" y="556268"/>
                  <a:pt x="2653404" y="572319"/>
                </a:cubicBezTo>
                <a:cubicBezTo>
                  <a:pt x="2656387" y="582292"/>
                  <a:pt x="2661922" y="591980"/>
                  <a:pt x="2670010" y="601380"/>
                </a:cubicBezTo>
                <a:cubicBezTo>
                  <a:pt x="2678098" y="610781"/>
                  <a:pt x="2687018" y="618033"/>
                  <a:pt x="2696769" y="623134"/>
                </a:cubicBezTo>
                <a:cubicBezTo>
                  <a:pt x="2706520" y="628236"/>
                  <a:pt x="2718652" y="631646"/>
                  <a:pt x="2733164" y="633366"/>
                </a:cubicBezTo>
                <a:cubicBezTo>
                  <a:pt x="2747677" y="635086"/>
                  <a:pt x="2761070" y="635946"/>
                  <a:pt x="2773346" y="635946"/>
                </a:cubicBezTo>
                <a:cubicBezTo>
                  <a:pt x="2794569" y="635946"/>
                  <a:pt x="2812753" y="633137"/>
                  <a:pt x="2827896" y="627519"/>
                </a:cubicBezTo>
                <a:cubicBezTo>
                  <a:pt x="2838794" y="623508"/>
                  <a:pt x="2849205" y="616543"/>
                  <a:pt x="2859129" y="606626"/>
                </a:cubicBezTo>
                <a:cubicBezTo>
                  <a:pt x="2869052" y="596709"/>
                  <a:pt x="2876337" y="585130"/>
                  <a:pt x="2880983" y="571888"/>
                </a:cubicBezTo>
                <a:cubicBezTo>
                  <a:pt x="2885629" y="558647"/>
                  <a:pt x="2887953" y="544575"/>
                  <a:pt x="2887953" y="529672"/>
                </a:cubicBezTo>
                <a:lnTo>
                  <a:pt x="2887953" y="379371"/>
                </a:lnTo>
                <a:lnTo>
                  <a:pt x="2810171" y="379371"/>
                </a:lnTo>
                <a:lnTo>
                  <a:pt x="2810171" y="533251"/>
                </a:lnTo>
                <a:cubicBezTo>
                  <a:pt x="2810171" y="547234"/>
                  <a:pt x="2806357" y="558037"/>
                  <a:pt x="2798728" y="565660"/>
                </a:cubicBezTo>
                <a:cubicBezTo>
                  <a:pt x="2791099" y="573283"/>
                  <a:pt x="2780573" y="577094"/>
                  <a:pt x="2767151" y="577094"/>
                </a:cubicBezTo>
                <a:cubicBezTo>
                  <a:pt x="2753614" y="577094"/>
                  <a:pt x="2743030" y="573226"/>
                  <a:pt x="2735401" y="565489"/>
                </a:cubicBezTo>
                <a:cubicBezTo>
                  <a:pt x="2727772" y="557753"/>
                  <a:pt x="2723958" y="547006"/>
                  <a:pt x="2723958" y="533251"/>
                </a:cubicBezTo>
                <a:lnTo>
                  <a:pt x="2723958" y="379371"/>
                </a:lnTo>
                <a:close/>
                <a:moveTo>
                  <a:pt x="2094071" y="379371"/>
                </a:moveTo>
                <a:lnTo>
                  <a:pt x="2094071" y="631644"/>
                </a:lnTo>
                <a:lnTo>
                  <a:pt x="2167378" y="631644"/>
                </a:lnTo>
                <a:lnTo>
                  <a:pt x="2167378" y="493128"/>
                </a:lnTo>
                <a:lnTo>
                  <a:pt x="2261851" y="631644"/>
                </a:lnTo>
                <a:lnTo>
                  <a:pt x="2335331" y="631644"/>
                </a:lnTo>
                <a:lnTo>
                  <a:pt x="2335331" y="379371"/>
                </a:lnTo>
                <a:lnTo>
                  <a:pt x="2261851" y="379371"/>
                </a:lnTo>
                <a:lnTo>
                  <a:pt x="2261851" y="518941"/>
                </a:lnTo>
                <a:lnTo>
                  <a:pt x="2166862" y="379371"/>
                </a:lnTo>
                <a:close/>
                <a:moveTo>
                  <a:pt x="1010802" y="379371"/>
                </a:moveTo>
                <a:lnTo>
                  <a:pt x="1010802" y="631644"/>
                </a:lnTo>
                <a:lnTo>
                  <a:pt x="1088927" y="631644"/>
                </a:lnTo>
                <a:lnTo>
                  <a:pt x="1088927" y="379371"/>
                </a:lnTo>
                <a:close/>
                <a:moveTo>
                  <a:pt x="750185" y="379371"/>
                </a:moveTo>
                <a:lnTo>
                  <a:pt x="750185" y="631644"/>
                </a:lnTo>
                <a:lnTo>
                  <a:pt x="828483" y="631644"/>
                </a:lnTo>
                <a:lnTo>
                  <a:pt x="828483" y="538031"/>
                </a:lnTo>
                <a:lnTo>
                  <a:pt x="871159" y="538031"/>
                </a:lnTo>
                <a:cubicBezTo>
                  <a:pt x="902593" y="538031"/>
                  <a:pt x="925968" y="530861"/>
                  <a:pt x="941283" y="516521"/>
                </a:cubicBezTo>
                <a:cubicBezTo>
                  <a:pt x="956598" y="502181"/>
                  <a:pt x="964256" y="482276"/>
                  <a:pt x="964256" y="456808"/>
                </a:cubicBezTo>
                <a:cubicBezTo>
                  <a:pt x="964256" y="432028"/>
                  <a:pt x="957229" y="412927"/>
                  <a:pt x="943176" y="399505"/>
                </a:cubicBezTo>
                <a:cubicBezTo>
                  <a:pt x="929122" y="386082"/>
                  <a:pt x="907985" y="379371"/>
                  <a:pt x="879763" y="379371"/>
                </a:cubicBezTo>
                <a:close/>
                <a:moveTo>
                  <a:pt x="543826" y="379371"/>
                </a:moveTo>
                <a:lnTo>
                  <a:pt x="449008" y="631644"/>
                </a:lnTo>
                <a:lnTo>
                  <a:pt x="528602" y="631644"/>
                </a:lnTo>
                <a:lnTo>
                  <a:pt x="540898" y="590000"/>
                </a:lnTo>
                <a:lnTo>
                  <a:pt x="629399" y="590000"/>
                </a:lnTo>
                <a:lnTo>
                  <a:pt x="642020" y="631644"/>
                </a:lnTo>
                <a:lnTo>
                  <a:pt x="723652" y="631644"/>
                </a:lnTo>
                <a:lnTo>
                  <a:pt x="628856" y="379371"/>
                </a:lnTo>
                <a:close/>
                <a:moveTo>
                  <a:pt x="4044482" y="375069"/>
                </a:moveTo>
                <a:cubicBezTo>
                  <a:pt x="4018211" y="375069"/>
                  <a:pt x="3997532" y="378367"/>
                  <a:pt x="3982446" y="384964"/>
                </a:cubicBezTo>
                <a:cubicBezTo>
                  <a:pt x="3967360" y="391560"/>
                  <a:pt x="3956060" y="400623"/>
                  <a:pt x="3948546" y="412153"/>
                </a:cubicBezTo>
                <a:cubicBezTo>
                  <a:pt x="3941032" y="423682"/>
                  <a:pt x="3937275" y="435929"/>
                  <a:pt x="3937275" y="448892"/>
                </a:cubicBezTo>
                <a:cubicBezTo>
                  <a:pt x="3937275" y="468625"/>
                  <a:pt x="3944617" y="484858"/>
                  <a:pt x="3959301" y="497592"/>
                </a:cubicBezTo>
                <a:cubicBezTo>
                  <a:pt x="3973871" y="510326"/>
                  <a:pt x="3998249" y="520536"/>
                  <a:pt x="4032436" y="528222"/>
                </a:cubicBezTo>
                <a:cubicBezTo>
                  <a:pt x="4053315" y="532811"/>
                  <a:pt x="4066623" y="537687"/>
                  <a:pt x="4072359" y="542849"/>
                </a:cubicBezTo>
                <a:cubicBezTo>
                  <a:pt x="4078095" y="548012"/>
                  <a:pt x="4080963" y="553863"/>
                  <a:pt x="4080963" y="560402"/>
                </a:cubicBezTo>
                <a:cubicBezTo>
                  <a:pt x="4080963" y="567285"/>
                  <a:pt x="4077952" y="573337"/>
                  <a:pt x="4071929" y="578557"/>
                </a:cubicBezTo>
                <a:cubicBezTo>
                  <a:pt x="4065906" y="583776"/>
                  <a:pt x="4057331" y="586386"/>
                  <a:pt x="4046203" y="586386"/>
                </a:cubicBezTo>
                <a:cubicBezTo>
                  <a:pt x="4031289" y="586386"/>
                  <a:pt x="4019817" y="581281"/>
                  <a:pt x="4011786" y="571071"/>
                </a:cubicBezTo>
                <a:cubicBezTo>
                  <a:pt x="4006853" y="564761"/>
                  <a:pt x="4003584" y="555584"/>
                  <a:pt x="4001978" y="543538"/>
                </a:cubicBezTo>
                <a:lnTo>
                  <a:pt x="3927810" y="548184"/>
                </a:lnTo>
                <a:cubicBezTo>
                  <a:pt x="3929990" y="573652"/>
                  <a:pt x="3939340" y="594646"/>
                  <a:pt x="3955859" y="611166"/>
                </a:cubicBezTo>
                <a:cubicBezTo>
                  <a:pt x="3972379" y="627686"/>
                  <a:pt x="4002092" y="635946"/>
                  <a:pt x="4044998" y="635946"/>
                </a:cubicBezTo>
                <a:cubicBezTo>
                  <a:pt x="4069434" y="635946"/>
                  <a:pt x="4089682" y="632418"/>
                  <a:pt x="4105743" y="625363"/>
                </a:cubicBezTo>
                <a:cubicBezTo>
                  <a:pt x="4121804" y="618308"/>
                  <a:pt x="4134309" y="607954"/>
                  <a:pt x="4143257" y="594302"/>
                </a:cubicBezTo>
                <a:cubicBezTo>
                  <a:pt x="4152206" y="580650"/>
                  <a:pt x="4156680" y="565736"/>
                  <a:pt x="4156680" y="549561"/>
                </a:cubicBezTo>
                <a:cubicBezTo>
                  <a:pt x="4156680" y="535794"/>
                  <a:pt x="4153324" y="523347"/>
                  <a:pt x="4146613" y="512219"/>
                </a:cubicBezTo>
                <a:cubicBezTo>
                  <a:pt x="4139902" y="501091"/>
                  <a:pt x="4129175" y="491770"/>
                  <a:pt x="4114434" y="484255"/>
                </a:cubicBezTo>
                <a:cubicBezTo>
                  <a:pt x="4099692" y="476741"/>
                  <a:pt x="4075285" y="469313"/>
                  <a:pt x="4041212" y="461971"/>
                </a:cubicBezTo>
                <a:cubicBezTo>
                  <a:pt x="4027446" y="459103"/>
                  <a:pt x="4018727" y="456005"/>
                  <a:pt x="4015056" y="452678"/>
                </a:cubicBezTo>
                <a:cubicBezTo>
                  <a:pt x="4011270" y="449466"/>
                  <a:pt x="4009377" y="445852"/>
                  <a:pt x="4009377" y="441837"/>
                </a:cubicBezTo>
                <a:cubicBezTo>
                  <a:pt x="4009377" y="436330"/>
                  <a:pt x="4011671" y="431656"/>
                  <a:pt x="4016260" y="427812"/>
                </a:cubicBezTo>
                <a:cubicBezTo>
                  <a:pt x="4020849" y="423969"/>
                  <a:pt x="4027675" y="422048"/>
                  <a:pt x="4036738" y="422048"/>
                </a:cubicBezTo>
                <a:cubicBezTo>
                  <a:pt x="4047752" y="422048"/>
                  <a:pt x="4056384" y="424629"/>
                  <a:pt x="4062637" y="429791"/>
                </a:cubicBezTo>
                <a:cubicBezTo>
                  <a:pt x="4068889" y="434954"/>
                  <a:pt x="4072990" y="443214"/>
                  <a:pt x="4074941" y="454571"/>
                </a:cubicBezTo>
                <a:lnTo>
                  <a:pt x="4148420" y="450269"/>
                </a:lnTo>
                <a:cubicBezTo>
                  <a:pt x="4145208" y="424113"/>
                  <a:pt x="4135141" y="405040"/>
                  <a:pt x="4118219" y="393052"/>
                </a:cubicBezTo>
                <a:cubicBezTo>
                  <a:pt x="4101298" y="381063"/>
                  <a:pt x="4076719" y="375069"/>
                  <a:pt x="4044482" y="375069"/>
                </a:cubicBezTo>
                <a:close/>
                <a:moveTo>
                  <a:pt x="2491907" y="375069"/>
                </a:moveTo>
                <a:cubicBezTo>
                  <a:pt x="2465636" y="375069"/>
                  <a:pt x="2444957" y="378367"/>
                  <a:pt x="2429871" y="384964"/>
                </a:cubicBezTo>
                <a:cubicBezTo>
                  <a:pt x="2414785" y="391560"/>
                  <a:pt x="2403485" y="400623"/>
                  <a:pt x="2395971" y="412153"/>
                </a:cubicBezTo>
                <a:cubicBezTo>
                  <a:pt x="2388457" y="423682"/>
                  <a:pt x="2384700" y="435929"/>
                  <a:pt x="2384700" y="448892"/>
                </a:cubicBezTo>
                <a:cubicBezTo>
                  <a:pt x="2384700" y="468625"/>
                  <a:pt x="2392042" y="484858"/>
                  <a:pt x="2406726" y="497592"/>
                </a:cubicBezTo>
                <a:cubicBezTo>
                  <a:pt x="2421296" y="510326"/>
                  <a:pt x="2445674" y="520536"/>
                  <a:pt x="2479861" y="528222"/>
                </a:cubicBezTo>
                <a:cubicBezTo>
                  <a:pt x="2500741" y="532811"/>
                  <a:pt x="2514048" y="537687"/>
                  <a:pt x="2519785" y="542849"/>
                </a:cubicBezTo>
                <a:cubicBezTo>
                  <a:pt x="2525520" y="548012"/>
                  <a:pt x="2528389" y="553863"/>
                  <a:pt x="2528389" y="560402"/>
                </a:cubicBezTo>
                <a:cubicBezTo>
                  <a:pt x="2528389" y="567285"/>
                  <a:pt x="2525377" y="573337"/>
                  <a:pt x="2519354" y="578557"/>
                </a:cubicBezTo>
                <a:cubicBezTo>
                  <a:pt x="2513331" y="583776"/>
                  <a:pt x="2504756" y="586386"/>
                  <a:pt x="2493628" y="586386"/>
                </a:cubicBezTo>
                <a:cubicBezTo>
                  <a:pt x="2478714" y="586386"/>
                  <a:pt x="2467242" y="581281"/>
                  <a:pt x="2459211" y="571071"/>
                </a:cubicBezTo>
                <a:cubicBezTo>
                  <a:pt x="2454278" y="564761"/>
                  <a:pt x="2451009" y="555584"/>
                  <a:pt x="2449403" y="543538"/>
                </a:cubicBezTo>
                <a:lnTo>
                  <a:pt x="2375235" y="548184"/>
                </a:lnTo>
                <a:cubicBezTo>
                  <a:pt x="2377415" y="573652"/>
                  <a:pt x="2386765" y="594646"/>
                  <a:pt x="2403285" y="611166"/>
                </a:cubicBezTo>
                <a:cubicBezTo>
                  <a:pt x="2419805" y="627686"/>
                  <a:pt x="2449517" y="635946"/>
                  <a:pt x="2492423" y="635946"/>
                </a:cubicBezTo>
                <a:cubicBezTo>
                  <a:pt x="2516859" y="635946"/>
                  <a:pt x="2537107" y="632418"/>
                  <a:pt x="2553169" y="625363"/>
                </a:cubicBezTo>
                <a:cubicBezTo>
                  <a:pt x="2569229" y="618308"/>
                  <a:pt x="2581734" y="607954"/>
                  <a:pt x="2590683" y="594302"/>
                </a:cubicBezTo>
                <a:cubicBezTo>
                  <a:pt x="2599631" y="580650"/>
                  <a:pt x="2604105" y="565736"/>
                  <a:pt x="2604105" y="549561"/>
                </a:cubicBezTo>
                <a:cubicBezTo>
                  <a:pt x="2604105" y="535794"/>
                  <a:pt x="2600749" y="523347"/>
                  <a:pt x="2594038" y="512219"/>
                </a:cubicBezTo>
                <a:cubicBezTo>
                  <a:pt x="2587327" y="501091"/>
                  <a:pt x="2576600" y="491770"/>
                  <a:pt x="2561859" y="484255"/>
                </a:cubicBezTo>
                <a:cubicBezTo>
                  <a:pt x="2547117" y="476741"/>
                  <a:pt x="2522710" y="469313"/>
                  <a:pt x="2488638" y="461971"/>
                </a:cubicBezTo>
                <a:cubicBezTo>
                  <a:pt x="2474871" y="459103"/>
                  <a:pt x="2466152" y="456005"/>
                  <a:pt x="2462481" y="452678"/>
                </a:cubicBezTo>
                <a:cubicBezTo>
                  <a:pt x="2458695" y="449466"/>
                  <a:pt x="2456802" y="445852"/>
                  <a:pt x="2456802" y="441837"/>
                </a:cubicBezTo>
                <a:cubicBezTo>
                  <a:pt x="2456802" y="436330"/>
                  <a:pt x="2459097" y="431656"/>
                  <a:pt x="2463686" y="427812"/>
                </a:cubicBezTo>
                <a:cubicBezTo>
                  <a:pt x="2468274" y="423969"/>
                  <a:pt x="2475100" y="422048"/>
                  <a:pt x="2484163" y="422048"/>
                </a:cubicBezTo>
                <a:cubicBezTo>
                  <a:pt x="2495177" y="422048"/>
                  <a:pt x="2503809" y="424629"/>
                  <a:pt x="2510062" y="429791"/>
                </a:cubicBezTo>
                <a:cubicBezTo>
                  <a:pt x="2516314" y="434954"/>
                  <a:pt x="2520415" y="443214"/>
                  <a:pt x="2522366" y="454571"/>
                </a:cubicBezTo>
                <a:lnTo>
                  <a:pt x="2595845" y="450269"/>
                </a:lnTo>
                <a:cubicBezTo>
                  <a:pt x="2592633" y="424113"/>
                  <a:pt x="2582566" y="405040"/>
                  <a:pt x="2565644" y="393052"/>
                </a:cubicBezTo>
                <a:cubicBezTo>
                  <a:pt x="2548723" y="381063"/>
                  <a:pt x="2524144" y="375069"/>
                  <a:pt x="2491907" y="375069"/>
                </a:cubicBezTo>
                <a:close/>
                <a:moveTo>
                  <a:pt x="1918737" y="375069"/>
                </a:moveTo>
                <a:cubicBezTo>
                  <a:pt x="1877782" y="375069"/>
                  <a:pt x="1845832" y="386541"/>
                  <a:pt x="1822887" y="409486"/>
                </a:cubicBezTo>
                <a:cubicBezTo>
                  <a:pt x="1799943" y="432430"/>
                  <a:pt x="1788471" y="464495"/>
                  <a:pt x="1788471" y="505680"/>
                </a:cubicBezTo>
                <a:cubicBezTo>
                  <a:pt x="1788471" y="535163"/>
                  <a:pt x="1794264" y="559714"/>
                  <a:pt x="1805851" y="579331"/>
                </a:cubicBezTo>
                <a:cubicBezTo>
                  <a:pt x="1817438" y="598948"/>
                  <a:pt x="1832553" y="613289"/>
                  <a:pt x="1851195" y="622352"/>
                </a:cubicBezTo>
                <a:cubicBezTo>
                  <a:pt x="1869837" y="631415"/>
                  <a:pt x="1893384" y="635946"/>
                  <a:pt x="1921835" y="635946"/>
                </a:cubicBezTo>
                <a:cubicBezTo>
                  <a:pt x="1949827" y="635946"/>
                  <a:pt x="1973202" y="630698"/>
                  <a:pt x="1991959" y="620201"/>
                </a:cubicBezTo>
                <a:cubicBezTo>
                  <a:pt x="2010715" y="609704"/>
                  <a:pt x="2025056" y="595019"/>
                  <a:pt x="2034979" y="576147"/>
                </a:cubicBezTo>
                <a:cubicBezTo>
                  <a:pt x="2044903" y="557276"/>
                  <a:pt x="2049864" y="533098"/>
                  <a:pt x="2049864" y="503615"/>
                </a:cubicBezTo>
                <a:cubicBezTo>
                  <a:pt x="2049864" y="463003"/>
                  <a:pt x="2038507" y="431426"/>
                  <a:pt x="2015792" y="408883"/>
                </a:cubicBezTo>
                <a:cubicBezTo>
                  <a:pt x="1993077" y="386340"/>
                  <a:pt x="1960726" y="375069"/>
                  <a:pt x="1918737" y="375069"/>
                </a:cubicBezTo>
                <a:close/>
                <a:moveTo>
                  <a:pt x="1640447" y="375069"/>
                </a:moveTo>
                <a:cubicBezTo>
                  <a:pt x="1599836" y="375069"/>
                  <a:pt x="1568431" y="386276"/>
                  <a:pt x="1546232" y="408690"/>
                </a:cubicBezTo>
                <a:cubicBezTo>
                  <a:pt x="1524034" y="431103"/>
                  <a:pt x="1512934" y="463175"/>
                  <a:pt x="1512934" y="504905"/>
                </a:cubicBezTo>
                <a:cubicBezTo>
                  <a:pt x="1512934" y="536205"/>
                  <a:pt x="1519244" y="561886"/>
                  <a:pt x="1531863" y="581949"/>
                </a:cubicBezTo>
                <a:cubicBezTo>
                  <a:pt x="1544483" y="602011"/>
                  <a:pt x="1559483" y="616027"/>
                  <a:pt x="1576863" y="623994"/>
                </a:cubicBezTo>
                <a:cubicBezTo>
                  <a:pt x="1594243" y="631962"/>
                  <a:pt x="1616643" y="635946"/>
                  <a:pt x="1644061" y="635946"/>
                </a:cubicBezTo>
                <a:cubicBezTo>
                  <a:pt x="1666661" y="635946"/>
                  <a:pt x="1685275" y="632677"/>
                  <a:pt x="1699902" y="626137"/>
                </a:cubicBezTo>
                <a:cubicBezTo>
                  <a:pt x="1714529" y="619598"/>
                  <a:pt x="1726775" y="609904"/>
                  <a:pt x="1736642" y="597055"/>
                </a:cubicBezTo>
                <a:cubicBezTo>
                  <a:pt x="1746508" y="584207"/>
                  <a:pt x="1753735" y="568203"/>
                  <a:pt x="1758324" y="549044"/>
                </a:cubicBezTo>
                <a:lnTo>
                  <a:pt x="1690007" y="528395"/>
                </a:lnTo>
                <a:cubicBezTo>
                  <a:pt x="1686565" y="544341"/>
                  <a:pt x="1681030" y="556501"/>
                  <a:pt x="1673401" y="564876"/>
                </a:cubicBezTo>
                <a:cubicBezTo>
                  <a:pt x="1665772" y="573251"/>
                  <a:pt x="1654501" y="577438"/>
                  <a:pt x="1639587" y="577438"/>
                </a:cubicBezTo>
                <a:cubicBezTo>
                  <a:pt x="1624214" y="577438"/>
                  <a:pt x="1612283" y="572253"/>
                  <a:pt x="1603794" y="561883"/>
                </a:cubicBezTo>
                <a:cubicBezTo>
                  <a:pt x="1595305" y="551514"/>
                  <a:pt x="1591060" y="532349"/>
                  <a:pt x="1591060" y="504389"/>
                </a:cubicBezTo>
                <a:cubicBezTo>
                  <a:pt x="1591060" y="481818"/>
                  <a:pt x="1594616" y="465261"/>
                  <a:pt x="1601729" y="454719"/>
                </a:cubicBezTo>
                <a:cubicBezTo>
                  <a:pt x="1611136" y="440510"/>
                  <a:pt x="1624673" y="433405"/>
                  <a:pt x="1642340" y="433405"/>
                </a:cubicBezTo>
                <a:cubicBezTo>
                  <a:pt x="1650141" y="433405"/>
                  <a:pt x="1657197" y="435011"/>
                  <a:pt x="1663506" y="438223"/>
                </a:cubicBezTo>
                <a:cubicBezTo>
                  <a:pt x="1669816" y="441436"/>
                  <a:pt x="1675151" y="446024"/>
                  <a:pt x="1679510" y="451990"/>
                </a:cubicBezTo>
                <a:cubicBezTo>
                  <a:pt x="1682149" y="455546"/>
                  <a:pt x="1684673" y="461168"/>
                  <a:pt x="1687082" y="468854"/>
                </a:cubicBezTo>
                <a:lnTo>
                  <a:pt x="1755915" y="453539"/>
                </a:lnTo>
                <a:cubicBezTo>
                  <a:pt x="1747081" y="426923"/>
                  <a:pt x="1733573" y="407191"/>
                  <a:pt x="1715389" y="394342"/>
                </a:cubicBezTo>
                <a:cubicBezTo>
                  <a:pt x="1697206" y="381493"/>
                  <a:pt x="1672225" y="375069"/>
                  <a:pt x="1640447" y="375069"/>
                </a:cubicBezTo>
                <a:close/>
                <a:moveTo>
                  <a:pt x="1244132" y="375069"/>
                </a:moveTo>
                <a:cubicBezTo>
                  <a:pt x="1217861" y="375069"/>
                  <a:pt x="1197182" y="378367"/>
                  <a:pt x="1182096" y="384964"/>
                </a:cubicBezTo>
                <a:cubicBezTo>
                  <a:pt x="1167010" y="391560"/>
                  <a:pt x="1155710" y="400623"/>
                  <a:pt x="1148196" y="412153"/>
                </a:cubicBezTo>
                <a:cubicBezTo>
                  <a:pt x="1140682" y="423682"/>
                  <a:pt x="1136925" y="435929"/>
                  <a:pt x="1136925" y="448892"/>
                </a:cubicBezTo>
                <a:cubicBezTo>
                  <a:pt x="1136925" y="468625"/>
                  <a:pt x="1144267" y="484858"/>
                  <a:pt x="1158951" y="497592"/>
                </a:cubicBezTo>
                <a:cubicBezTo>
                  <a:pt x="1173521" y="510326"/>
                  <a:pt x="1197899" y="520536"/>
                  <a:pt x="1232086" y="528222"/>
                </a:cubicBezTo>
                <a:cubicBezTo>
                  <a:pt x="1252965" y="532811"/>
                  <a:pt x="1266273" y="537687"/>
                  <a:pt x="1272009" y="542849"/>
                </a:cubicBezTo>
                <a:cubicBezTo>
                  <a:pt x="1277745" y="548012"/>
                  <a:pt x="1280614" y="553863"/>
                  <a:pt x="1280614" y="560402"/>
                </a:cubicBezTo>
                <a:cubicBezTo>
                  <a:pt x="1280614" y="567285"/>
                  <a:pt x="1277602" y="573337"/>
                  <a:pt x="1271579" y="578557"/>
                </a:cubicBezTo>
                <a:cubicBezTo>
                  <a:pt x="1265556" y="583776"/>
                  <a:pt x="1256981" y="586386"/>
                  <a:pt x="1245853" y="586386"/>
                </a:cubicBezTo>
                <a:cubicBezTo>
                  <a:pt x="1230939" y="586386"/>
                  <a:pt x="1219467" y="581281"/>
                  <a:pt x="1211436" y="571071"/>
                </a:cubicBezTo>
                <a:cubicBezTo>
                  <a:pt x="1206503" y="564761"/>
                  <a:pt x="1203234" y="555584"/>
                  <a:pt x="1201628" y="543538"/>
                </a:cubicBezTo>
                <a:lnTo>
                  <a:pt x="1127460" y="548184"/>
                </a:lnTo>
                <a:cubicBezTo>
                  <a:pt x="1129640" y="573652"/>
                  <a:pt x="1138990" y="594646"/>
                  <a:pt x="1155509" y="611166"/>
                </a:cubicBezTo>
                <a:cubicBezTo>
                  <a:pt x="1172029" y="627686"/>
                  <a:pt x="1201742" y="635946"/>
                  <a:pt x="1244648" y="635946"/>
                </a:cubicBezTo>
                <a:cubicBezTo>
                  <a:pt x="1269084" y="635946"/>
                  <a:pt x="1289332" y="632418"/>
                  <a:pt x="1305393" y="625363"/>
                </a:cubicBezTo>
                <a:cubicBezTo>
                  <a:pt x="1321454" y="618308"/>
                  <a:pt x="1333959" y="607954"/>
                  <a:pt x="1342907" y="594302"/>
                </a:cubicBezTo>
                <a:cubicBezTo>
                  <a:pt x="1351856" y="580650"/>
                  <a:pt x="1356330" y="565736"/>
                  <a:pt x="1356330" y="549561"/>
                </a:cubicBezTo>
                <a:cubicBezTo>
                  <a:pt x="1356330" y="535794"/>
                  <a:pt x="1352974" y="523347"/>
                  <a:pt x="1346263" y="512219"/>
                </a:cubicBezTo>
                <a:cubicBezTo>
                  <a:pt x="1339552" y="501091"/>
                  <a:pt x="1328825" y="491770"/>
                  <a:pt x="1314083" y="484255"/>
                </a:cubicBezTo>
                <a:cubicBezTo>
                  <a:pt x="1299342" y="476741"/>
                  <a:pt x="1274935" y="469313"/>
                  <a:pt x="1240862" y="461971"/>
                </a:cubicBezTo>
                <a:cubicBezTo>
                  <a:pt x="1227096" y="459103"/>
                  <a:pt x="1218377" y="456005"/>
                  <a:pt x="1214706" y="452678"/>
                </a:cubicBezTo>
                <a:cubicBezTo>
                  <a:pt x="1210920" y="449466"/>
                  <a:pt x="1209027" y="445852"/>
                  <a:pt x="1209027" y="441837"/>
                </a:cubicBezTo>
                <a:cubicBezTo>
                  <a:pt x="1209027" y="436330"/>
                  <a:pt x="1211322" y="431656"/>
                  <a:pt x="1215910" y="427812"/>
                </a:cubicBezTo>
                <a:cubicBezTo>
                  <a:pt x="1220499" y="423969"/>
                  <a:pt x="1227325" y="422048"/>
                  <a:pt x="1236388" y="422048"/>
                </a:cubicBezTo>
                <a:cubicBezTo>
                  <a:pt x="1247402" y="422048"/>
                  <a:pt x="1256034" y="424629"/>
                  <a:pt x="1262287" y="429791"/>
                </a:cubicBezTo>
                <a:cubicBezTo>
                  <a:pt x="1268539" y="434954"/>
                  <a:pt x="1272640" y="443214"/>
                  <a:pt x="1274591" y="454571"/>
                </a:cubicBezTo>
                <a:lnTo>
                  <a:pt x="1348070" y="450269"/>
                </a:lnTo>
                <a:cubicBezTo>
                  <a:pt x="1344858" y="424113"/>
                  <a:pt x="1334791" y="405040"/>
                  <a:pt x="1317869" y="393052"/>
                </a:cubicBezTo>
                <a:cubicBezTo>
                  <a:pt x="1300948" y="381063"/>
                  <a:pt x="1276369" y="375069"/>
                  <a:pt x="1244132" y="375069"/>
                </a:cubicBezTo>
                <a:close/>
                <a:moveTo>
                  <a:pt x="0" y="0"/>
                </a:moveTo>
                <a:lnTo>
                  <a:pt x="4990011" y="0"/>
                </a:lnTo>
                <a:lnTo>
                  <a:pt x="4990011" y="949236"/>
                </a:lnTo>
                <a:lnTo>
                  <a:pt x="0" y="94923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2800" b="1" dirty="0">
              <a:latin typeface="Arial Black" panose="020B0A04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E53DEC1-305D-A5B5-21B9-D16D03BCB66E}"/>
              </a:ext>
            </a:extLst>
          </p:cNvPr>
          <p:cNvSpPr txBox="1"/>
          <p:nvPr/>
        </p:nvSpPr>
        <p:spPr>
          <a:xfrm>
            <a:off x="261257" y="2236822"/>
            <a:ext cx="8917577" cy="854721"/>
          </a:xfrm>
          <a:custGeom>
            <a:avLst/>
            <a:gdLst/>
            <a:ahLst/>
            <a:cxnLst/>
            <a:rect l="l" t="t" r="r" b="b"/>
            <a:pathLst>
              <a:path w="8917577" h="854721">
                <a:moveTo>
                  <a:pt x="8152721" y="472503"/>
                </a:moveTo>
                <a:lnTo>
                  <a:pt x="8152721" y="512352"/>
                </a:lnTo>
                <a:lnTo>
                  <a:pt x="8195207" y="512352"/>
                </a:lnTo>
                <a:lnTo>
                  <a:pt x="8195207" y="472503"/>
                </a:lnTo>
                <a:close/>
                <a:moveTo>
                  <a:pt x="5685746" y="472503"/>
                </a:moveTo>
                <a:lnTo>
                  <a:pt x="5685746" y="512352"/>
                </a:lnTo>
                <a:lnTo>
                  <a:pt x="5728232" y="512352"/>
                </a:lnTo>
                <a:lnTo>
                  <a:pt x="5728232" y="472503"/>
                </a:lnTo>
                <a:close/>
                <a:moveTo>
                  <a:pt x="5257121" y="472503"/>
                </a:moveTo>
                <a:lnTo>
                  <a:pt x="5257121" y="512352"/>
                </a:lnTo>
                <a:lnTo>
                  <a:pt x="5299607" y="512352"/>
                </a:lnTo>
                <a:lnTo>
                  <a:pt x="5299607" y="472503"/>
                </a:lnTo>
                <a:close/>
                <a:moveTo>
                  <a:pt x="4580846" y="472503"/>
                </a:moveTo>
                <a:lnTo>
                  <a:pt x="4580846" y="512352"/>
                </a:lnTo>
                <a:lnTo>
                  <a:pt x="4623332" y="512352"/>
                </a:lnTo>
                <a:lnTo>
                  <a:pt x="4623332" y="472503"/>
                </a:lnTo>
                <a:close/>
                <a:moveTo>
                  <a:pt x="3847421" y="472503"/>
                </a:moveTo>
                <a:lnTo>
                  <a:pt x="3847421" y="512352"/>
                </a:lnTo>
                <a:lnTo>
                  <a:pt x="3889907" y="512352"/>
                </a:lnTo>
                <a:lnTo>
                  <a:pt x="3889907" y="472503"/>
                </a:lnTo>
                <a:close/>
                <a:moveTo>
                  <a:pt x="2923497" y="472503"/>
                </a:moveTo>
                <a:lnTo>
                  <a:pt x="2923497" y="512352"/>
                </a:lnTo>
                <a:lnTo>
                  <a:pt x="2965982" y="512352"/>
                </a:lnTo>
                <a:lnTo>
                  <a:pt x="2965982" y="472503"/>
                </a:lnTo>
                <a:close/>
                <a:moveTo>
                  <a:pt x="7251785" y="463127"/>
                </a:moveTo>
                <a:lnTo>
                  <a:pt x="7251785" y="469476"/>
                </a:lnTo>
                <a:cubicBezTo>
                  <a:pt x="7251785" y="474424"/>
                  <a:pt x="7250988" y="478445"/>
                  <a:pt x="7249392" y="481538"/>
                </a:cubicBezTo>
                <a:cubicBezTo>
                  <a:pt x="7247797" y="484631"/>
                  <a:pt x="7245095" y="487251"/>
                  <a:pt x="7241286" y="489400"/>
                </a:cubicBezTo>
                <a:cubicBezTo>
                  <a:pt x="7237477" y="491549"/>
                  <a:pt x="7233359" y="492623"/>
                  <a:pt x="7228931" y="492623"/>
                </a:cubicBezTo>
                <a:cubicBezTo>
                  <a:pt x="7224698" y="492623"/>
                  <a:pt x="7221492" y="491630"/>
                  <a:pt x="7219310" y="489644"/>
                </a:cubicBezTo>
                <a:cubicBezTo>
                  <a:pt x="7217129" y="487658"/>
                  <a:pt x="7216039" y="485103"/>
                  <a:pt x="7216039" y="481977"/>
                </a:cubicBezTo>
                <a:cubicBezTo>
                  <a:pt x="7216039" y="479243"/>
                  <a:pt x="7217146" y="476801"/>
                  <a:pt x="7219359" y="474652"/>
                </a:cubicBezTo>
                <a:cubicBezTo>
                  <a:pt x="7221508" y="472569"/>
                  <a:pt x="7226620" y="470452"/>
                  <a:pt x="7234693" y="468304"/>
                </a:cubicBezTo>
                <a:cubicBezTo>
                  <a:pt x="7240618" y="466806"/>
                  <a:pt x="7246316" y="465081"/>
                  <a:pt x="7251785" y="463127"/>
                </a:cubicBezTo>
                <a:close/>
                <a:moveTo>
                  <a:pt x="4851485" y="463127"/>
                </a:moveTo>
                <a:lnTo>
                  <a:pt x="4851485" y="469476"/>
                </a:lnTo>
                <a:cubicBezTo>
                  <a:pt x="4851485" y="474424"/>
                  <a:pt x="4850688" y="478445"/>
                  <a:pt x="4849093" y="481538"/>
                </a:cubicBezTo>
                <a:cubicBezTo>
                  <a:pt x="4847497" y="484631"/>
                  <a:pt x="4844795" y="487251"/>
                  <a:pt x="4840986" y="489400"/>
                </a:cubicBezTo>
                <a:cubicBezTo>
                  <a:pt x="4837177" y="491549"/>
                  <a:pt x="4833059" y="492623"/>
                  <a:pt x="4828631" y="492623"/>
                </a:cubicBezTo>
                <a:cubicBezTo>
                  <a:pt x="4824398" y="492623"/>
                  <a:pt x="4821192" y="491630"/>
                  <a:pt x="4819011" y="489644"/>
                </a:cubicBezTo>
                <a:cubicBezTo>
                  <a:pt x="4816829" y="487658"/>
                  <a:pt x="4815739" y="485103"/>
                  <a:pt x="4815739" y="481977"/>
                </a:cubicBezTo>
                <a:cubicBezTo>
                  <a:pt x="4815739" y="479243"/>
                  <a:pt x="4816846" y="476801"/>
                  <a:pt x="4819060" y="474652"/>
                </a:cubicBezTo>
                <a:cubicBezTo>
                  <a:pt x="4821208" y="472569"/>
                  <a:pt x="4826320" y="470452"/>
                  <a:pt x="4834394" y="468304"/>
                </a:cubicBezTo>
                <a:cubicBezTo>
                  <a:pt x="4840318" y="466806"/>
                  <a:pt x="4846016" y="465081"/>
                  <a:pt x="4851485" y="463127"/>
                </a:cubicBezTo>
                <a:close/>
                <a:moveTo>
                  <a:pt x="7573505" y="444766"/>
                </a:moveTo>
                <a:lnTo>
                  <a:pt x="7573505" y="475531"/>
                </a:lnTo>
                <a:lnTo>
                  <a:pt x="7631325" y="475531"/>
                </a:lnTo>
                <a:lnTo>
                  <a:pt x="7631325" y="444766"/>
                </a:lnTo>
                <a:close/>
                <a:moveTo>
                  <a:pt x="8076898" y="441445"/>
                </a:moveTo>
                <a:cubicBezTo>
                  <a:pt x="8082302" y="441445"/>
                  <a:pt x="8086827" y="443561"/>
                  <a:pt x="8090474" y="447793"/>
                </a:cubicBezTo>
                <a:cubicBezTo>
                  <a:pt x="8094120" y="452026"/>
                  <a:pt x="8095943" y="458179"/>
                  <a:pt x="8095943" y="466253"/>
                </a:cubicBezTo>
                <a:cubicBezTo>
                  <a:pt x="8095943" y="474131"/>
                  <a:pt x="8094185" y="480056"/>
                  <a:pt x="8090669" y="484028"/>
                </a:cubicBezTo>
                <a:cubicBezTo>
                  <a:pt x="8087153" y="488000"/>
                  <a:pt x="8082790" y="489986"/>
                  <a:pt x="8077581" y="489986"/>
                </a:cubicBezTo>
                <a:cubicBezTo>
                  <a:pt x="8071917" y="489986"/>
                  <a:pt x="8067131" y="487789"/>
                  <a:pt x="8063224" y="483393"/>
                </a:cubicBezTo>
                <a:cubicBezTo>
                  <a:pt x="8059317" y="478998"/>
                  <a:pt x="8057364" y="472927"/>
                  <a:pt x="8057364" y="465178"/>
                </a:cubicBezTo>
                <a:cubicBezTo>
                  <a:pt x="8057364" y="457560"/>
                  <a:pt x="8059236" y="451700"/>
                  <a:pt x="8062980" y="447598"/>
                </a:cubicBezTo>
                <a:cubicBezTo>
                  <a:pt x="8066724" y="443496"/>
                  <a:pt x="8071363" y="441445"/>
                  <a:pt x="8076898" y="441445"/>
                </a:cubicBezTo>
                <a:close/>
                <a:moveTo>
                  <a:pt x="4698504" y="435975"/>
                </a:moveTo>
                <a:cubicBezTo>
                  <a:pt x="4703778" y="435975"/>
                  <a:pt x="4708141" y="437978"/>
                  <a:pt x="4711591" y="441982"/>
                </a:cubicBezTo>
                <a:cubicBezTo>
                  <a:pt x="4715043" y="445986"/>
                  <a:pt x="4716768" y="452058"/>
                  <a:pt x="4716768" y="460197"/>
                </a:cubicBezTo>
                <a:cubicBezTo>
                  <a:pt x="4716768" y="469183"/>
                  <a:pt x="4715075" y="475661"/>
                  <a:pt x="4711689" y="479633"/>
                </a:cubicBezTo>
                <a:cubicBezTo>
                  <a:pt x="4708304" y="483605"/>
                  <a:pt x="4704071" y="485591"/>
                  <a:pt x="4698992" y="485591"/>
                </a:cubicBezTo>
                <a:cubicBezTo>
                  <a:pt x="4694239" y="485591"/>
                  <a:pt x="4690251" y="483621"/>
                  <a:pt x="4687028" y="479682"/>
                </a:cubicBezTo>
                <a:cubicBezTo>
                  <a:pt x="4683805" y="475743"/>
                  <a:pt x="4682193" y="469541"/>
                  <a:pt x="4682193" y="461076"/>
                </a:cubicBezTo>
                <a:cubicBezTo>
                  <a:pt x="4682193" y="452026"/>
                  <a:pt x="4683756" y="445579"/>
                  <a:pt x="4686881" y="441738"/>
                </a:cubicBezTo>
                <a:cubicBezTo>
                  <a:pt x="4690007" y="437896"/>
                  <a:pt x="4693881" y="435975"/>
                  <a:pt x="4698504" y="435975"/>
                </a:cubicBezTo>
                <a:close/>
                <a:moveTo>
                  <a:pt x="3647969" y="435487"/>
                </a:moveTo>
                <a:cubicBezTo>
                  <a:pt x="3652657" y="435487"/>
                  <a:pt x="3656629" y="437457"/>
                  <a:pt x="3659884" y="441396"/>
                </a:cubicBezTo>
                <a:cubicBezTo>
                  <a:pt x="3663140" y="445335"/>
                  <a:pt x="3664767" y="451505"/>
                  <a:pt x="3664767" y="459904"/>
                </a:cubicBezTo>
                <a:cubicBezTo>
                  <a:pt x="3664767" y="469020"/>
                  <a:pt x="3663205" y="475482"/>
                  <a:pt x="3660080" y="479291"/>
                </a:cubicBezTo>
                <a:cubicBezTo>
                  <a:pt x="3656954" y="483100"/>
                  <a:pt x="3653080" y="485005"/>
                  <a:pt x="3648457" y="485005"/>
                </a:cubicBezTo>
                <a:cubicBezTo>
                  <a:pt x="3643182" y="485005"/>
                  <a:pt x="3638820" y="483019"/>
                  <a:pt x="3635369" y="479047"/>
                </a:cubicBezTo>
                <a:cubicBezTo>
                  <a:pt x="3631919" y="475075"/>
                  <a:pt x="3630192" y="468987"/>
                  <a:pt x="3630192" y="460783"/>
                </a:cubicBezTo>
                <a:cubicBezTo>
                  <a:pt x="3630192" y="451863"/>
                  <a:pt x="3631886" y="445417"/>
                  <a:pt x="3635271" y="441445"/>
                </a:cubicBezTo>
                <a:cubicBezTo>
                  <a:pt x="3638658" y="437473"/>
                  <a:pt x="3642890" y="435487"/>
                  <a:pt x="3647969" y="435487"/>
                </a:cubicBezTo>
                <a:close/>
                <a:moveTo>
                  <a:pt x="5375170" y="435096"/>
                </a:moveTo>
                <a:cubicBezTo>
                  <a:pt x="5380248" y="435096"/>
                  <a:pt x="5384546" y="437099"/>
                  <a:pt x="5388062" y="441103"/>
                </a:cubicBezTo>
                <a:cubicBezTo>
                  <a:pt x="5391578" y="445107"/>
                  <a:pt x="5393336" y="450886"/>
                  <a:pt x="5393336" y="458439"/>
                </a:cubicBezTo>
                <a:cubicBezTo>
                  <a:pt x="5393336" y="465992"/>
                  <a:pt x="5391659" y="471641"/>
                  <a:pt x="5388306" y="475385"/>
                </a:cubicBezTo>
                <a:cubicBezTo>
                  <a:pt x="5384953" y="479129"/>
                  <a:pt x="5380802" y="481001"/>
                  <a:pt x="5375853" y="481001"/>
                </a:cubicBezTo>
                <a:cubicBezTo>
                  <a:pt x="5370644" y="481001"/>
                  <a:pt x="5366444" y="479194"/>
                  <a:pt x="5363254" y="475580"/>
                </a:cubicBezTo>
                <a:cubicBezTo>
                  <a:pt x="5360063" y="471966"/>
                  <a:pt x="5358468" y="466415"/>
                  <a:pt x="5358468" y="458927"/>
                </a:cubicBezTo>
                <a:cubicBezTo>
                  <a:pt x="5358468" y="450398"/>
                  <a:pt x="5359982" y="444293"/>
                  <a:pt x="5363010" y="440615"/>
                </a:cubicBezTo>
                <a:cubicBezTo>
                  <a:pt x="5366038" y="436936"/>
                  <a:pt x="5370091" y="435096"/>
                  <a:pt x="5375170" y="435096"/>
                </a:cubicBezTo>
                <a:close/>
                <a:moveTo>
                  <a:pt x="8464785" y="433631"/>
                </a:moveTo>
                <a:cubicBezTo>
                  <a:pt x="8470255" y="433631"/>
                  <a:pt x="8474845" y="435829"/>
                  <a:pt x="8478557" y="440224"/>
                </a:cubicBezTo>
                <a:cubicBezTo>
                  <a:pt x="8482268" y="444619"/>
                  <a:pt x="8484123" y="451309"/>
                  <a:pt x="8484123" y="460295"/>
                </a:cubicBezTo>
                <a:cubicBezTo>
                  <a:pt x="8484123" y="469931"/>
                  <a:pt x="8482285" y="476931"/>
                  <a:pt x="8478605" y="481294"/>
                </a:cubicBezTo>
                <a:cubicBezTo>
                  <a:pt x="8474927" y="485656"/>
                  <a:pt x="8470222" y="487837"/>
                  <a:pt x="8464493" y="487837"/>
                </a:cubicBezTo>
                <a:cubicBezTo>
                  <a:pt x="8458827" y="487837"/>
                  <a:pt x="8454123" y="485624"/>
                  <a:pt x="8450379" y="481196"/>
                </a:cubicBezTo>
                <a:cubicBezTo>
                  <a:pt x="8446635" y="476768"/>
                  <a:pt x="8444763" y="469931"/>
                  <a:pt x="8444763" y="460686"/>
                </a:cubicBezTo>
                <a:cubicBezTo>
                  <a:pt x="8444763" y="451570"/>
                  <a:pt x="8446651" y="444782"/>
                  <a:pt x="8450428" y="440322"/>
                </a:cubicBezTo>
                <a:cubicBezTo>
                  <a:pt x="8454205" y="435861"/>
                  <a:pt x="8458991" y="433631"/>
                  <a:pt x="8464785" y="433631"/>
                </a:cubicBezTo>
                <a:close/>
                <a:moveTo>
                  <a:pt x="6474061" y="433631"/>
                </a:moveTo>
                <a:cubicBezTo>
                  <a:pt x="6479530" y="433631"/>
                  <a:pt x="6484120" y="435829"/>
                  <a:pt x="6487832" y="440224"/>
                </a:cubicBezTo>
                <a:cubicBezTo>
                  <a:pt x="6491543" y="444619"/>
                  <a:pt x="6493399" y="451309"/>
                  <a:pt x="6493399" y="460295"/>
                </a:cubicBezTo>
                <a:cubicBezTo>
                  <a:pt x="6493399" y="469931"/>
                  <a:pt x="6491560" y="476931"/>
                  <a:pt x="6487881" y="481294"/>
                </a:cubicBezTo>
                <a:cubicBezTo>
                  <a:pt x="6484202" y="485656"/>
                  <a:pt x="6479497" y="487837"/>
                  <a:pt x="6473768" y="487837"/>
                </a:cubicBezTo>
                <a:cubicBezTo>
                  <a:pt x="6468103" y="487837"/>
                  <a:pt x="6463398" y="485624"/>
                  <a:pt x="6459654" y="481196"/>
                </a:cubicBezTo>
                <a:cubicBezTo>
                  <a:pt x="6455911" y="476768"/>
                  <a:pt x="6454039" y="469931"/>
                  <a:pt x="6454039" y="460686"/>
                </a:cubicBezTo>
                <a:cubicBezTo>
                  <a:pt x="6454039" y="451570"/>
                  <a:pt x="6455927" y="444782"/>
                  <a:pt x="6459703" y="440322"/>
                </a:cubicBezTo>
                <a:cubicBezTo>
                  <a:pt x="6463480" y="435861"/>
                  <a:pt x="6468266" y="433631"/>
                  <a:pt x="6474061" y="433631"/>
                </a:cubicBezTo>
                <a:close/>
                <a:moveTo>
                  <a:pt x="5940661" y="433631"/>
                </a:moveTo>
                <a:cubicBezTo>
                  <a:pt x="5946130" y="433631"/>
                  <a:pt x="5950720" y="435829"/>
                  <a:pt x="5954432" y="440224"/>
                </a:cubicBezTo>
                <a:cubicBezTo>
                  <a:pt x="5958143" y="444619"/>
                  <a:pt x="5959999" y="451309"/>
                  <a:pt x="5959999" y="460295"/>
                </a:cubicBezTo>
                <a:cubicBezTo>
                  <a:pt x="5959999" y="469931"/>
                  <a:pt x="5958160" y="476931"/>
                  <a:pt x="5954481" y="481294"/>
                </a:cubicBezTo>
                <a:cubicBezTo>
                  <a:pt x="5950802" y="485656"/>
                  <a:pt x="5946097" y="487837"/>
                  <a:pt x="5940368" y="487837"/>
                </a:cubicBezTo>
                <a:cubicBezTo>
                  <a:pt x="5934703" y="487837"/>
                  <a:pt x="5929998" y="485624"/>
                  <a:pt x="5926254" y="481196"/>
                </a:cubicBezTo>
                <a:cubicBezTo>
                  <a:pt x="5922511" y="476768"/>
                  <a:pt x="5920639" y="469931"/>
                  <a:pt x="5920639" y="460686"/>
                </a:cubicBezTo>
                <a:cubicBezTo>
                  <a:pt x="5920639" y="451570"/>
                  <a:pt x="5922527" y="444782"/>
                  <a:pt x="5926303" y="440322"/>
                </a:cubicBezTo>
                <a:cubicBezTo>
                  <a:pt x="5930080" y="435861"/>
                  <a:pt x="5934866" y="433631"/>
                  <a:pt x="5940661" y="433631"/>
                </a:cubicBezTo>
                <a:close/>
                <a:moveTo>
                  <a:pt x="5512036" y="433631"/>
                </a:moveTo>
                <a:cubicBezTo>
                  <a:pt x="5517505" y="433631"/>
                  <a:pt x="5522095" y="435829"/>
                  <a:pt x="5525807" y="440224"/>
                </a:cubicBezTo>
                <a:cubicBezTo>
                  <a:pt x="5529518" y="444619"/>
                  <a:pt x="5531374" y="451309"/>
                  <a:pt x="5531374" y="460295"/>
                </a:cubicBezTo>
                <a:cubicBezTo>
                  <a:pt x="5531374" y="469931"/>
                  <a:pt x="5529535" y="476931"/>
                  <a:pt x="5525856" y="481294"/>
                </a:cubicBezTo>
                <a:cubicBezTo>
                  <a:pt x="5522177" y="485656"/>
                  <a:pt x="5517472" y="487837"/>
                  <a:pt x="5511743" y="487837"/>
                </a:cubicBezTo>
                <a:cubicBezTo>
                  <a:pt x="5506078" y="487837"/>
                  <a:pt x="5501373" y="485624"/>
                  <a:pt x="5497629" y="481196"/>
                </a:cubicBezTo>
                <a:cubicBezTo>
                  <a:pt x="5493886" y="476768"/>
                  <a:pt x="5492014" y="469931"/>
                  <a:pt x="5492014" y="460686"/>
                </a:cubicBezTo>
                <a:cubicBezTo>
                  <a:pt x="5492014" y="451570"/>
                  <a:pt x="5493902" y="444782"/>
                  <a:pt x="5497678" y="440322"/>
                </a:cubicBezTo>
                <a:cubicBezTo>
                  <a:pt x="5501455" y="435861"/>
                  <a:pt x="5506241" y="433631"/>
                  <a:pt x="5512036" y="433631"/>
                </a:cubicBezTo>
                <a:close/>
                <a:moveTo>
                  <a:pt x="5054836" y="433631"/>
                </a:moveTo>
                <a:cubicBezTo>
                  <a:pt x="5060305" y="433631"/>
                  <a:pt x="5064895" y="435829"/>
                  <a:pt x="5068607" y="440224"/>
                </a:cubicBezTo>
                <a:cubicBezTo>
                  <a:pt x="5072318" y="444619"/>
                  <a:pt x="5074174" y="451309"/>
                  <a:pt x="5074174" y="460295"/>
                </a:cubicBezTo>
                <a:cubicBezTo>
                  <a:pt x="5074174" y="469931"/>
                  <a:pt x="5072335" y="476931"/>
                  <a:pt x="5068656" y="481294"/>
                </a:cubicBezTo>
                <a:cubicBezTo>
                  <a:pt x="5064977" y="485656"/>
                  <a:pt x="5060272" y="487837"/>
                  <a:pt x="5054543" y="487837"/>
                </a:cubicBezTo>
                <a:cubicBezTo>
                  <a:pt x="5048878" y="487837"/>
                  <a:pt x="5044173" y="485624"/>
                  <a:pt x="5040429" y="481196"/>
                </a:cubicBezTo>
                <a:cubicBezTo>
                  <a:pt x="5036686" y="476768"/>
                  <a:pt x="5034814" y="469931"/>
                  <a:pt x="5034814" y="460686"/>
                </a:cubicBezTo>
                <a:cubicBezTo>
                  <a:pt x="5034814" y="451570"/>
                  <a:pt x="5036702" y="444782"/>
                  <a:pt x="5040478" y="440322"/>
                </a:cubicBezTo>
                <a:cubicBezTo>
                  <a:pt x="5044255" y="435861"/>
                  <a:pt x="5049041" y="433631"/>
                  <a:pt x="5054836" y="433631"/>
                </a:cubicBezTo>
                <a:close/>
                <a:moveTo>
                  <a:pt x="7369704" y="429822"/>
                </a:moveTo>
                <a:cubicBezTo>
                  <a:pt x="7375174" y="429822"/>
                  <a:pt x="7379584" y="431483"/>
                  <a:pt x="7382938" y="434803"/>
                </a:cubicBezTo>
                <a:cubicBezTo>
                  <a:pt x="7386291" y="438124"/>
                  <a:pt x="7388359" y="443626"/>
                  <a:pt x="7389140" y="451309"/>
                </a:cubicBezTo>
                <a:lnTo>
                  <a:pt x="7349975" y="451309"/>
                </a:lnTo>
                <a:cubicBezTo>
                  <a:pt x="7350626" y="445124"/>
                  <a:pt x="7352156" y="440468"/>
                  <a:pt x="7354566" y="437343"/>
                </a:cubicBezTo>
                <a:cubicBezTo>
                  <a:pt x="7358341" y="432329"/>
                  <a:pt x="7363388" y="429822"/>
                  <a:pt x="7369704" y="429822"/>
                </a:cubicBezTo>
                <a:close/>
                <a:moveTo>
                  <a:pt x="6979179" y="429822"/>
                </a:moveTo>
                <a:cubicBezTo>
                  <a:pt x="6984648" y="429822"/>
                  <a:pt x="6989059" y="431483"/>
                  <a:pt x="6992413" y="434803"/>
                </a:cubicBezTo>
                <a:cubicBezTo>
                  <a:pt x="6995766" y="438124"/>
                  <a:pt x="6997833" y="443626"/>
                  <a:pt x="6998615" y="451309"/>
                </a:cubicBezTo>
                <a:lnTo>
                  <a:pt x="6959450" y="451309"/>
                </a:lnTo>
                <a:cubicBezTo>
                  <a:pt x="6960101" y="445124"/>
                  <a:pt x="6961631" y="440468"/>
                  <a:pt x="6964040" y="437343"/>
                </a:cubicBezTo>
                <a:cubicBezTo>
                  <a:pt x="6967816" y="432329"/>
                  <a:pt x="6972863" y="429822"/>
                  <a:pt x="6979179" y="429822"/>
                </a:cubicBezTo>
                <a:close/>
                <a:moveTo>
                  <a:pt x="6217179" y="429822"/>
                </a:moveTo>
                <a:cubicBezTo>
                  <a:pt x="6222648" y="429822"/>
                  <a:pt x="6227059" y="431483"/>
                  <a:pt x="6230413" y="434803"/>
                </a:cubicBezTo>
                <a:cubicBezTo>
                  <a:pt x="6233766" y="438124"/>
                  <a:pt x="6235833" y="443626"/>
                  <a:pt x="6236615" y="451309"/>
                </a:cubicBezTo>
                <a:lnTo>
                  <a:pt x="6197450" y="451309"/>
                </a:lnTo>
                <a:cubicBezTo>
                  <a:pt x="6198101" y="445124"/>
                  <a:pt x="6199631" y="440468"/>
                  <a:pt x="6202040" y="437343"/>
                </a:cubicBezTo>
                <a:cubicBezTo>
                  <a:pt x="6205816" y="432329"/>
                  <a:pt x="6210863" y="429822"/>
                  <a:pt x="6217179" y="429822"/>
                </a:cubicBezTo>
                <a:close/>
                <a:moveTo>
                  <a:pt x="8220861" y="408628"/>
                </a:moveTo>
                <a:lnTo>
                  <a:pt x="8220861" y="505808"/>
                </a:lnTo>
                <a:cubicBezTo>
                  <a:pt x="8220861" y="512710"/>
                  <a:pt x="8219981" y="517317"/>
                  <a:pt x="8218223" y="519628"/>
                </a:cubicBezTo>
                <a:cubicBezTo>
                  <a:pt x="8216465" y="521940"/>
                  <a:pt x="8213893" y="523096"/>
                  <a:pt x="8210508" y="523096"/>
                </a:cubicBezTo>
                <a:cubicBezTo>
                  <a:pt x="8209010" y="523096"/>
                  <a:pt x="8206666" y="522770"/>
                  <a:pt x="8203475" y="522119"/>
                </a:cubicBezTo>
                <a:lnTo>
                  <a:pt x="8197518" y="551029"/>
                </a:lnTo>
                <a:cubicBezTo>
                  <a:pt x="8208913" y="553308"/>
                  <a:pt x="8218451" y="554447"/>
                  <a:pt x="8226135" y="554447"/>
                </a:cubicBezTo>
                <a:cubicBezTo>
                  <a:pt x="8235446" y="554447"/>
                  <a:pt x="8242608" y="552787"/>
                  <a:pt x="8247622" y="549466"/>
                </a:cubicBezTo>
                <a:cubicBezTo>
                  <a:pt x="8252635" y="546145"/>
                  <a:pt x="8256070" y="541815"/>
                  <a:pt x="8257926" y="536476"/>
                </a:cubicBezTo>
                <a:cubicBezTo>
                  <a:pt x="8259781" y="531137"/>
                  <a:pt x="8260709" y="522054"/>
                  <a:pt x="8260709" y="509227"/>
                </a:cubicBezTo>
                <a:lnTo>
                  <a:pt x="8260709" y="408628"/>
                </a:lnTo>
                <a:close/>
                <a:moveTo>
                  <a:pt x="7447383" y="408628"/>
                </a:moveTo>
                <a:lnTo>
                  <a:pt x="7447383" y="474652"/>
                </a:lnTo>
                <a:cubicBezTo>
                  <a:pt x="7447383" y="488261"/>
                  <a:pt x="7450492" y="498337"/>
                  <a:pt x="7456710" y="504880"/>
                </a:cubicBezTo>
                <a:cubicBezTo>
                  <a:pt x="7462929" y="511424"/>
                  <a:pt x="7471507" y="514696"/>
                  <a:pt x="7482446" y="514696"/>
                </a:cubicBezTo>
                <a:cubicBezTo>
                  <a:pt x="7490650" y="514696"/>
                  <a:pt x="7497568" y="513231"/>
                  <a:pt x="7503200" y="510301"/>
                </a:cubicBezTo>
                <a:cubicBezTo>
                  <a:pt x="7508833" y="507371"/>
                  <a:pt x="7514416" y="502455"/>
                  <a:pt x="7519950" y="495553"/>
                </a:cubicBezTo>
                <a:lnTo>
                  <a:pt x="7519950" y="512352"/>
                </a:lnTo>
                <a:lnTo>
                  <a:pt x="7557064" y="512352"/>
                </a:lnTo>
                <a:lnTo>
                  <a:pt x="7557064" y="408628"/>
                </a:lnTo>
                <a:lnTo>
                  <a:pt x="7517313" y="408628"/>
                </a:lnTo>
                <a:lnTo>
                  <a:pt x="7517313" y="458537"/>
                </a:lnTo>
                <a:cubicBezTo>
                  <a:pt x="7517313" y="467978"/>
                  <a:pt x="7515799" y="474522"/>
                  <a:pt x="7512772" y="478168"/>
                </a:cubicBezTo>
                <a:cubicBezTo>
                  <a:pt x="7509744" y="481814"/>
                  <a:pt x="7505853" y="483638"/>
                  <a:pt x="7501100" y="483638"/>
                </a:cubicBezTo>
                <a:cubicBezTo>
                  <a:pt x="7496738" y="483638"/>
                  <a:pt x="7493351" y="482270"/>
                  <a:pt x="7490943" y="479536"/>
                </a:cubicBezTo>
                <a:cubicBezTo>
                  <a:pt x="7488534" y="476801"/>
                  <a:pt x="7487329" y="472178"/>
                  <a:pt x="7487329" y="465667"/>
                </a:cubicBezTo>
                <a:lnTo>
                  <a:pt x="7487329" y="408628"/>
                </a:lnTo>
                <a:close/>
                <a:moveTo>
                  <a:pt x="7115864" y="408628"/>
                </a:moveTo>
                <a:lnTo>
                  <a:pt x="7115864" y="512352"/>
                </a:lnTo>
                <a:lnTo>
                  <a:pt x="7155615" y="512352"/>
                </a:lnTo>
                <a:lnTo>
                  <a:pt x="7155615" y="408628"/>
                </a:lnTo>
                <a:close/>
                <a:moveTo>
                  <a:pt x="6552033" y="408628"/>
                </a:moveTo>
                <a:lnTo>
                  <a:pt x="6552033" y="474652"/>
                </a:lnTo>
                <a:cubicBezTo>
                  <a:pt x="6552033" y="488261"/>
                  <a:pt x="6555142" y="498337"/>
                  <a:pt x="6561360" y="504880"/>
                </a:cubicBezTo>
                <a:cubicBezTo>
                  <a:pt x="6567578" y="511424"/>
                  <a:pt x="6576157" y="514696"/>
                  <a:pt x="6587096" y="514696"/>
                </a:cubicBezTo>
                <a:cubicBezTo>
                  <a:pt x="6595300" y="514696"/>
                  <a:pt x="6602218" y="513231"/>
                  <a:pt x="6607850" y="510301"/>
                </a:cubicBezTo>
                <a:cubicBezTo>
                  <a:pt x="6613482" y="507371"/>
                  <a:pt x="6619066" y="502455"/>
                  <a:pt x="6624600" y="495553"/>
                </a:cubicBezTo>
                <a:lnTo>
                  <a:pt x="6624600" y="512352"/>
                </a:lnTo>
                <a:lnTo>
                  <a:pt x="6661714" y="512352"/>
                </a:lnTo>
                <a:lnTo>
                  <a:pt x="6661714" y="408628"/>
                </a:lnTo>
                <a:lnTo>
                  <a:pt x="6621963" y="408628"/>
                </a:lnTo>
                <a:lnTo>
                  <a:pt x="6621963" y="458537"/>
                </a:lnTo>
                <a:cubicBezTo>
                  <a:pt x="6621963" y="467978"/>
                  <a:pt x="6620449" y="474522"/>
                  <a:pt x="6617422" y="478168"/>
                </a:cubicBezTo>
                <a:cubicBezTo>
                  <a:pt x="6614394" y="481814"/>
                  <a:pt x="6610503" y="483638"/>
                  <a:pt x="6605750" y="483638"/>
                </a:cubicBezTo>
                <a:cubicBezTo>
                  <a:pt x="6601387" y="483638"/>
                  <a:pt x="6598002" y="482270"/>
                  <a:pt x="6595593" y="479536"/>
                </a:cubicBezTo>
                <a:cubicBezTo>
                  <a:pt x="6593183" y="476801"/>
                  <a:pt x="6591979" y="472178"/>
                  <a:pt x="6591979" y="465667"/>
                </a:cubicBezTo>
                <a:lnTo>
                  <a:pt x="6591979" y="408628"/>
                </a:lnTo>
                <a:close/>
                <a:moveTo>
                  <a:pt x="5569153" y="408628"/>
                </a:moveTo>
                <a:lnTo>
                  <a:pt x="5612289" y="512352"/>
                </a:lnTo>
                <a:lnTo>
                  <a:pt x="5647546" y="512352"/>
                </a:lnTo>
                <a:lnTo>
                  <a:pt x="5691629" y="408628"/>
                </a:lnTo>
                <a:lnTo>
                  <a:pt x="5651515" y="408628"/>
                </a:lnTo>
                <a:lnTo>
                  <a:pt x="5630635" y="474359"/>
                </a:lnTo>
                <a:lnTo>
                  <a:pt x="5610513" y="408628"/>
                </a:lnTo>
                <a:close/>
                <a:moveTo>
                  <a:pt x="4397676" y="408628"/>
                </a:moveTo>
                <a:lnTo>
                  <a:pt x="4436138" y="512352"/>
                </a:lnTo>
                <a:lnTo>
                  <a:pt x="4471671" y="512352"/>
                </a:lnTo>
                <a:lnTo>
                  <a:pt x="4491975" y="449942"/>
                </a:lnTo>
                <a:lnTo>
                  <a:pt x="4512984" y="512352"/>
                </a:lnTo>
                <a:lnTo>
                  <a:pt x="4548359" y="512352"/>
                </a:lnTo>
                <a:lnTo>
                  <a:pt x="4586567" y="408628"/>
                </a:lnTo>
                <a:lnTo>
                  <a:pt x="4548368" y="408628"/>
                </a:lnTo>
                <a:lnTo>
                  <a:pt x="4531642" y="474098"/>
                </a:lnTo>
                <a:lnTo>
                  <a:pt x="4509706" y="408628"/>
                </a:lnTo>
                <a:lnTo>
                  <a:pt x="4473784" y="408628"/>
                </a:lnTo>
                <a:lnTo>
                  <a:pt x="4452741" y="473933"/>
                </a:lnTo>
                <a:lnTo>
                  <a:pt x="4436113" y="408628"/>
                </a:lnTo>
                <a:close/>
                <a:moveTo>
                  <a:pt x="4207176" y="408628"/>
                </a:moveTo>
                <a:lnTo>
                  <a:pt x="4245637" y="512352"/>
                </a:lnTo>
                <a:lnTo>
                  <a:pt x="4281170" y="512352"/>
                </a:lnTo>
                <a:lnTo>
                  <a:pt x="4301475" y="449942"/>
                </a:lnTo>
                <a:lnTo>
                  <a:pt x="4322484" y="512352"/>
                </a:lnTo>
                <a:lnTo>
                  <a:pt x="4357859" y="512352"/>
                </a:lnTo>
                <a:lnTo>
                  <a:pt x="4396067" y="408628"/>
                </a:lnTo>
                <a:lnTo>
                  <a:pt x="4357868" y="408628"/>
                </a:lnTo>
                <a:lnTo>
                  <a:pt x="4341142" y="474098"/>
                </a:lnTo>
                <a:lnTo>
                  <a:pt x="4319206" y="408628"/>
                </a:lnTo>
                <a:lnTo>
                  <a:pt x="4283284" y="408628"/>
                </a:lnTo>
                <a:lnTo>
                  <a:pt x="4262241" y="473933"/>
                </a:lnTo>
                <a:lnTo>
                  <a:pt x="4245613" y="408628"/>
                </a:lnTo>
                <a:close/>
                <a:moveTo>
                  <a:pt x="4016676" y="408628"/>
                </a:moveTo>
                <a:lnTo>
                  <a:pt x="4055137" y="512352"/>
                </a:lnTo>
                <a:lnTo>
                  <a:pt x="4090670" y="512352"/>
                </a:lnTo>
                <a:lnTo>
                  <a:pt x="4110975" y="449942"/>
                </a:lnTo>
                <a:lnTo>
                  <a:pt x="4131984" y="512352"/>
                </a:lnTo>
                <a:lnTo>
                  <a:pt x="4167358" y="512352"/>
                </a:lnTo>
                <a:lnTo>
                  <a:pt x="4205567" y="408628"/>
                </a:lnTo>
                <a:lnTo>
                  <a:pt x="4167368" y="408628"/>
                </a:lnTo>
                <a:lnTo>
                  <a:pt x="4150642" y="474098"/>
                </a:lnTo>
                <a:lnTo>
                  <a:pt x="4128706" y="408628"/>
                </a:lnTo>
                <a:lnTo>
                  <a:pt x="4092784" y="408628"/>
                </a:lnTo>
                <a:lnTo>
                  <a:pt x="4071741" y="473933"/>
                </a:lnTo>
                <a:lnTo>
                  <a:pt x="4055113" y="408628"/>
                </a:lnTo>
                <a:close/>
                <a:moveTo>
                  <a:pt x="3847421" y="408628"/>
                </a:moveTo>
                <a:lnTo>
                  <a:pt x="3847421" y="448477"/>
                </a:lnTo>
                <a:lnTo>
                  <a:pt x="3889907" y="448477"/>
                </a:lnTo>
                <a:lnTo>
                  <a:pt x="3889907" y="408628"/>
                </a:lnTo>
                <a:close/>
                <a:moveTo>
                  <a:pt x="2923497" y="408628"/>
                </a:moveTo>
                <a:lnTo>
                  <a:pt x="2923497" y="448477"/>
                </a:lnTo>
                <a:lnTo>
                  <a:pt x="2965982" y="448477"/>
                </a:lnTo>
                <a:lnTo>
                  <a:pt x="2965982" y="408628"/>
                </a:lnTo>
                <a:close/>
                <a:moveTo>
                  <a:pt x="8627194" y="406284"/>
                </a:moveTo>
                <a:cubicBezTo>
                  <a:pt x="8619055" y="406284"/>
                  <a:pt x="8612153" y="407765"/>
                  <a:pt x="8606488" y="410728"/>
                </a:cubicBezTo>
                <a:cubicBezTo>
                  <a:pt x="8600824" y="413691"/>
                  <a:pt x="8595224" y="418623"/>
                  <a:pt x="8589689" y="425525"/>
                </a:cubicBezTo>
                <a:lnTo>
                  <a:pt x="8589689" y="408628"/>
                </a:lnTo>
                <a:lnTo>
                  <a:pt x="8552673" y="408628"/>
                </a:lnTo>
                <a:lnTo>
                  <a:pt x="8552673" y="512352"/>
                </a:lnTo>
                <a:lnTo>
                  <a:pt x="8592424" y="512352"/>
                </a:lnTo>
                <a:lnTo>
                  <a:pt x="8592424" y="462541"/>
                </a:lnTo>
                <a:cubicBezTo>
                  <a:pt x="8592424" y="453100"/>
                  <a:pt x="8593922" y="446556"/>
                  <a:pt x="8596917" y="442910"/>
                </a:cubicBezTo>
                <a:cubicBezTo>
                  <a:pt x="8599912" y="439264"/>
                  <a:pt x="8603819" y="437440"/>
                  <a:pt x="8608637" y="437440"/>
                </a:cubicBezTo>
                <a:cubicBezTo>
                  <a:pt x="8613000" y="437440"/>
                  <a:pt x="8616385" y="438791"/>
                  <a:pt x="8618795" y="441494"/>
                </a:cubicBezTo>
                <a:cubicBezTo>
                  <a:pt x="8621204" y="444196"/>
                  <a:pt x="8622408" y="448803"/>
                  <a:pt x="8622408" y="455314"/>
                </a:cubicBezTo>
                <a:lnTo>
                  <a:pt x="8622408" y="512352"/>
                </a:lnTo>
                <a:lnTo>
                  <a:pt x="8662355" y="512352"/>
                </a:lnTo>
                <a:lnTo>
                  <a:pt x="8662355" y="446426"/>
                </a:lnTo>
                <a:cubicBezTo>
                  <a:pt x="8662355" y="432752"/>
                  <a:pt x="8659246" y="422644"/>
                  <a:pt x="8653027" y="416100"/>
                </a:cubicBezTo>
                <a:cubicBezTo>
                  <a:pt x="8646809" y="409556"/>
                  <a:pt x="8638199" y="406284"/>
                  <a:pt x="8627194" y="406284"/>
                </a:cubicBezTo>
                <a:close/>
                <a:moveTo>
                  <a:pt x="8464199" y="406284"/>
                </a:moveTo>
                <a:cubicBezTo>
                  <a:pt x="8446033" y="406284"/>
                  <a:pt x="8431611" y="411412"/>
                  <a:pt x="8420932" y="421667"/>
                </a:cubicBezTo>
                <a:cubicBezTo>
                  <a:pt x="8410254" y="431922"/>
                  <a:pt x="8404915" y="444961"/>
                  <a:pt x="8404915" y="460783"/>
                </a:cubicBezTo>
                <a:cubicBezTo>
                  <a:pt x="8404915" y="477778"/>
                  <a:pt x="8411231" y="491516"/>
                  <a:pt x="8423862" y="501999"/>
                </a:cubicBezTo>
                <a:cubicBezTo>
                  <a:pt x="8434150" y="510464"/>
                  <a:pt x="8447628" y="514696"/>
                  <a:pt x="8464297" y="514696"/>
                </a:cubicBezTo>
                <a:cubicBezTo>
                  <a:pt x="8482984" y="514696"/>
                  <a:pt x="8497618" y="509601"/>
                  <a:pt x="8508199" y="499411"/>
                </a:cubicBezTo>
                <a:cubicBezTo>
                  <a:pt x="8518780" y="489221"/>
                  <a:pt x="8524070" y="476150"/>
                  <a:pt x="8524070" y="460197"/>
                </a:cubicBezTo>
                <a:cubicBezTo>
                  <a:pt x="8524070" y="446003"/>
                  <a:pt x="8519805" y="434055"/>
                  <a:pt x="8511276" y="424353"/>
                </a:cubicBezTo>
                <a:cubicBezTo>
                  <a:pt x="8500662" y="412307"/>
                  <a:pt x="8484970" y="406284"/>
                  <a:pt x="8464199" y="406284"/>
                </a:cubicBezTo>
                <a:close/>
                <a:moveTo>
                  <a:pt x="8333733" y="406284"/>
                </a:moveTo>
                <a:cubicBezTo>
                  <a:pt x="8322013" y="406284"/>
                  <a:pt x="8312669" y="407504"/>
                  <a:pt x="8305702" y="409943"/>
                </a:cubicBezTo>
                <a:cubicBezTo>
                  <a:pt x="8298735" y="412382"/>
                  <a:pt x="8293265" y="416073"/>
                  <a:pt x="8289293" y="421017"/>
                </a:cubicBezTo>
                <a:cubicBezTo>
                  <a:pt x="8285322" y="425960"/>
                  <a:pt x="8283336" y="431847"/>
                  <a:pt x="8283336" y="438678"/>
                </a:cubicBezTo>
                <a:cubicBezTo>
                  <a:pt x="8283336" y="444923"/>
                  <a:pt x="8285175" y="450484"/>
                  <a:pt x="8288854" y="455363"/>
                </a:cubicBezTo>
                <a:cubicBezTo>
                  <a:pt x="8292533" y="460241"/>
                  <a:pt x="8297059" y="463705"/>
                  <a:pt x="8302430" y="465754"/>
                </a:cubicBezTo>
                <a:cubicBezTo>
                  <a:pt x="8307802" y="467803"/>
                  <a:pt x="8317389" y="470030"/>
                  <a:pt x="8331193" y="472436"/>
                </a:cubicBezTo>
                <a:cubicBezTo>
                  <a:pt x="8340439" y="474062"/>
                  <a:pt x="8346137" y="475427"/>
                  <a:pt x="8348285" y="476532"/>
                </a:cubicBezTo>
                <a:cubicBezTo>
                  <a:pt x="8351281" y="478093"/>
                  <a:pt x="8352778" y="480304"/>
                  <a:pt x="8352778" y="483165"/>
                </a:cubicBezTo>
                <a:cubicBezTo>
                  <a:pt x="8352778" y="485700"/>
                  <a:pt x="8351639" y="487812"/>
                  <a:pt x="8349360" y="489502"/>
                </a:cubicBezTo>
                <a:cubicBezTo>
                  <a:pt x="8346430" y="491778"/>
                  <a:pt x="8342295" y="492916"/>
                  <a:pt x="8336956" y="492916"/>
                </a:cubicBezTo>
                <a:cubicBezTo>
                  <a:pt x="8332073" y="492916"/>
                  <a:pt x="8328166" y="491907"/>
                  <a:pt x="8325235" y="489888"/>
                </a:cubicBezTo>
                <a:cubicBezTo>
                  <a:pt x="8322305" y="487870"/>
                  <a:pt x="8320027" y="484517"/>
                  <a:pt x="8318399" y="479829"/>
                </a:cubicBezTo>
                <a:lnTo>
                  <a:pt x="8278941" y="483540"/>
                </a:lnTo>
                <a:cubicBezTo>
                  <a:pt x="8281220" y="493502"/>
                  <a:pt x="8286380" y="501185"/>
                  <a:pt x="8294421" y="506590"/>
                </a:cubicBezTo>
                <a:cubicBezTo>
                  <a:pt x="8302463" y="511994"/>
                  <a:pt x="8315957" y="514696"/>
                  <a:pt x="8334905" y="514696"/>
                </a:cubicBezTo>
                <a:cubicBezTo>
                  <a:pt x="8348318" y="514696"/>
                  <a:pt x="8358915" y="513021"/>
                  <a:pt x="8366696" y="509672"/>
                </a:cubicBezTo>
                <a:cubicBezTo>
                  <a:pt x="8374477" y="506322"/>
                  <a:pt x="8380174" y="501817"/>
                  <a:pt x="8383788" y="496158"/>
                </a:cubicBezTo>
                <a:cubicBezTo>
                  <a:pt x="8387401" y="490499"/>
                  <a:pt x="8389209" y="484677"/>
                  <a:pt x="8389209" y="478693"/>
                </a:cubicBezTo>
                <a:cubicBezTo>
                  <a:pt x="8389209" y="472774"/>
                  <a:pt x="8387499" y="467343"/>
                  <a:pt x="8384081" y="462399"/>
                </a:cubicBezTo>
                <a:cubicBezTo>
                  <a:pt x="8380663" y="457456"/>
                  <a:pt x="8375731" y="453651"/>
                  <a:pt x="8369284" y="450984"/>
                </a:cubicBezTo>
                <a:cubicBezTo>
                  <a:pt x="8362838" y="448316"/>
                  <a:pt x="8353006" y="446235"/>
                  <a:pt x="8339789" y="444740"/>
                </a:cubicBezTo>
                <a:cubicBezTo>
                  <a:pt x="8331063" y="443699"/>
                  <a:pt x="8325399" y="442528"/>
                  <a:pt x="8322794" y="441228"/>
                </a:cubicBezTo>
                <a:cubicBezTo>
                  <a:pt x="8320189" y="439928"/>
                  <a:pt x="8318887" y="438010"/>
                  <a:pt x="8318887" y="435475"/>
                </a:cubicBezTo>
                <a:cubicBezTo>
                  <a:pt x="8318887" y="433199"/>
                  <a:pt x="8319913" y="431265"/>
                  <a:pt x="8321964" y="429672"/>
                </a:cubicBezTo>
                <a:cubicBezTo>
                  <a:pt x="8324015" y="428079"/>
                  <a:pt x="8327287" y="427283"/>
                  <a:pt x="8331779" y="427283"/>
                </a:cubicBezTo>
                <a:cubicBezTo>
                  <a:pt x="8336207" y="427283"/>
                  <a:pt x="8339983" y="428325"/>
                  <a:pt x="8343109" y="430408"/>
                </a:cubicBezTo>
                <a:cubicBezTo>
                  <a:pt x="8345388" y="431971"/>
                  <a:pt x="8347016" y="434413"/>
                  <a:pt x="8347993" y="437733"/>
                </a:cubicBezTo>
                <a:lnTo>
                  <a:pt x="8385693" y="434022"/>
                </a:lnTo>
                <a:cubicBezTo>
                  <a:pt x="8383088" y="427250"/>
                  <a:pt x="8379816" y="421879"/>
                  <a:pt x="8375877" y="417907"/>
                </a:cubicBezTo>
                <a:cubicBezTo>
                  <a:pt x="8371937" y="413935"/>
                  <a:pt x="8367021" y="411005"/>
                  <a:pt x="8361129" y="409117"/>
                </a:cubicBezTo>
                <a:cubicBezTo>
                  <a:pt x="8355236" y="407228"/>
                  <a:pt x="8346104" y="406284"/>
                  <a:pt x="8333733" y="406284"/>
                </a:cubicBezTo>
                <a:close/>
                <a:moveTo>
                  <a:pt x="7960444" y="406284"/>
                </a:moveTo>
                <a:cubicBezTo>
                  <a:pt x="7952305" y="406284"/>
                  <a:pt x="7945403" y="407765"/>
                  <a:pt x="7939739" y="410728"/>
                </a:cubicBezTo>
                <a:cubicBezTo>
                  <a:pt x="7934074" y="413691"/>
                  <a:pt x="7928474" y="418623"/>
                  <a:pt x="7922940" y="425525"/>
                </a:cubicBezTo>
                <a:lnTo>
                  <a:pt x="7922940" y="408628"/>
                </a:lnTo>
                <a:lnTo>
                  <a:pt x="7885923" y="408628"/>
                </a:lnTo>
                <a:lnTo>
                  <a:pt x="7885923" y="512352"/>
                </a:lnTo>
                <a:lnTo>
                  <a:pt x="7925674" y="512352"/>
                </a:lnTo>
                <a:lnTo>
                  <a:pt x="7925674" y="462541"/>
                </a:lnTo>
                <a:cubicBezTo>
                  <a:pt x="7925674" y="453100"/>
                  <a:pt x="7927172" y="446556"/>
                  <a:pt x="7930167" y="442910"/>
                </a:cubicBezTo>
                <a:cubicBezTo>
                  <a:pt x="7933162" y="439264"/>
                  <a:pt x="7937069" y="437440"/>
                  <a:pt x="7941887" y="437440"/>
                </a:cubicBezTo>
                <a:cubicBezTo>
                  <a:pt x="7946250" y="437440"/>
                  <a:pt x="7949636" y="438791"/>
                  <a:pt x="7952045" y="441494"/>
                </a:cubicBezTo>
                <a:cubicBezTo>
                  <a:pt x="7954454" y="444196"/>
                  <a:pt x="7955659" y="448803"/>
                  <a:pt x="7955659" y="455314"/>
                </a:cubicBezTo>
                <a:lnTo>
                  <a:pt x="7955659" y="512352"/>
                </a:lnTo>
                <a:lnTo>
                  <a:pt x="7995605" y="512352"/>
                </a:lnTo>
                <a:lnTo>
                  <a:pt x="7995605" y="446426"/>
                </a:lnTo>
                <a:cubicBezTo>
                  <a:pt x="7995605" y="432752"/>
                  <a:pt x="7992496" y="422644"/>
                  <a:pt x="7986278" y="416100"/>
                </a:cubicBezTo>
                <a:cubicBezTo>
                  <a:pt x="7980059" y="409556"/>
                  <a:pt x="7971448" y="406284"/>
                  <a:pt x="7960444" y="406284"/>
                </a:cubicBezTo>
                <a:close/>
                <a:moveTo>
                  <a:pt x="7808244" y="406284"/>
                </a:moveTo>
                <a:cubicBezTo>
                  <a:pt x="7796133" y="406284"/>
                  <a:pt x="7786204" y="407878"/>
                  <a:pt x="7778455" y="411065"/>
                </a:cubicBezTo>
                <a:cubicBezTo>
                  <a:pt x="7773572" y="413082"/>
                  <a:pt x="7768819" y="416156"/>
                  <a:pt x="7764196" y="420287"/>
                </a:cubicBezTo>
                <a:cubicBezTo>
                  <a:pt x="7759573" y="424418"/>
                  <a:pt x="7755927" y="429085"/>
                  <a:pt x="7753257" y="434289"/>
                </a:cubicBezTo>
                <a:cubicBezTo>
                  <a:pt x="7749611" y="441380"/>
                  <a:pt x="7747787" y="450260"/>
                  <a:pt x="7747787" y="460930"/>
                </a:cubicBezTo>
                <a:cubicBezTo>
                  <a:pt x="7747787" y="471143"/>
                  <a:pt x="7749285" y="479340"/>
                  <a:pt x="7752280" y="485520"/>
                </a:cubicBezTo>
                <a:cubicBezTo>
                  <a:pt x="7755275" y="491700"/>
                  <a:pt x="7759410" y="497083"/>
                  <a:pt x="7764684" y="501670"/>
                </a:cubicBezTo>
                <a:cubicBezTo>
                  <a:pt x="7769958" y="506256"/>
                  <a:pt x="7776258" y="509574"/>
                  <a:pt x="7783583" y="511623"/>
                </a:cubicBezTo>
                <a:cubicBezTo>
                  <a:pt x="7790908" y="513672"/>
                  <a:pt x="7800073" y="514696"/>
                  <a:pt x="7811077" y="514696"/>
                </a:cubicBezTo>
                <a:cubicBezTo>
                  <a:pt x="7822471" y="514696"/>
                  <a:pt x="7831864" y="513101"/>
                  <a:pt x="7839254" y="509910"/>
                </a:cubicBezTo>
                <a:cubicBezTo>
                  <a:pt x="7846644" y="506720"/>
                  <a:pt x="7852716" y="502243"/>
                  <a:pt x="7857469" y="496481"/>
                </a:cubicBezTo>
                <a:cubicBezTo>
                  <a:pt x="7862222" y="490719"/>
                  <a:pt x="7865641" y="483898"/>
                  <a:pt x="7867724" y="476019"/>
                </a:cubicBezTo>
                <a:lnTo>
                  <a:pt x="7829927" y="471722"/>
                </a:lnTo>
                <a:cubicBezTo>
                  <a:pt x="7828169" y="477257"/>
                  <a:pt x="7825515" y="481359"/>
                  <a:pt x="7821967" y="484028"/>
                </a:cubicBezTo>
                <a:cubicBezTo>
                  <a:pt x="7818418" y="486698"/>
                  <a:pt x="7814039" y="488033"/>
                  <a:pt x="7808830" y="488033"/>
                </a:cubicBezTo>
                <a:cubicBezTo>
                  <a:pt x="7802579" y="488033"/>
                  <a:pt x="7797436" y="485823"/>
                  <a:pt x="7793399" y="481403"/>
                </a:cubicBezTo>
                <a:cubicBezTo>
                  <a:pt x="7789362" y="476984"/>
                  <a:pt x="7787343" y="470517"/>
                  <a:pt x="7787343" y="462003"/>
                </a:cubicBezTo>
                <a:cubicBezTo>
                  <a:pt x="7787343" y="452447"/>
                  <a:pt x="7789378" y="445314"/>
                  <a:pt x="7793447" y="440602"/>
                </a:cubicBezTo>
                <a:cubicBezTo>
                  <a:pt x="7797517" y="435890"/>
                  <a:pt x="7802840" y="433534"/>
                  <a:pt x="7809416" y="433534"/>
                </a:cubicBezTo>
                <a:cubicBezTo>
                  <a:pt x="7814625" y="433534"/>
                  <a:pt x="7818776" y="434657"/>
                  <a:pt x="7821869" y="436903"/>
                </a:cubicBezTo>
                <a:cubicBezTo>
                  <a:pt x="7824962" y="439150"/>
                  <a:pt x="7827094" y="442487"/>
                  <a:pt x="7828266" y="446914"/>
                </a:cubicBezTo>
                <a:lnTo>
                  <a:pt x="7865673" y="441933"/>
                </a:lnTo>
                <a:cubicBezTo>
                  <a:pt x="7862092" y="430278"/>
                  <a:pt x="7855858" y="421423"/>
                  <a:pt x="7846970" y="415367"/>
                </a:cubicBezTo>
                <a:cubicBezTo>
                  <a:pt x="7838082" y="409312"/>
                  <a:pt x="7825173" y="406284"/>
                  <a:pt x="7808244" y="406284"/>
                </a:cubicBezTo>
                <a:close/>
                <a:moveTo>
                  <a:pt x="7720124" y="406284"/>
                </a:moveTo>
                <a:cubicBezTo>
                  <a:pt x="7714524" y="406284"/>
                  <a:pt x="7709820" y="407668"/>
                  <a:pt x="7706011" y="410435"/>
                </a:cubicBezTo>
                <a:cubicBezTo>
                  <a:pt x="7702202" y="413202"/>
                  <a:pt x="7698507" y="418265"/>
                  <a:pt x="7694926" y="425623"/>
                </a:cubicBezTo>
                <a:lnTo>
                  <a:pt x="7694926" y="408628"/>
                </a:lnTo>
                <a:lnTo>
                  <a:pt x="7657714" y="408628"/>
                </a:lnTo>
                <a:lnTo>
                  <a:pt x="7657714" y="512352"/>
                </a:lnTo>
                <a:lnTo>
                  <a:pt x="7697660" y="512352"/>
                </a:lnTo>
                <a:lnTo>
                  <a:pt x="7697660" y="477582"/>
                </a:lnTo>
                <a:cubicBezTo>
                  <a:pt x="7697660" y="460979"/>
                  <a:pt x="7699711" y="449649"/>
                  <a:pt x="7703813" y="443594"/>
                </a:cubicBezTo>
                <a:cubicBezTo>
                  <a:pt x="7706678" y="439296"/>
                  <a:pt x="7710715" y="437147"/>
                  <a:pt x="7715924" y="437147"/>
                </a:cubicBezTo>
                <a:cubicBezTo>
                  <a:pt x="7718659" y="437147"/>
                  <a:pt x="7722370" y="438124"/>
                  <a:pt x="7727059" y="440077"/>
                </a:cubicBezTo>
                <a:lnTo>
                  <a:pt x="7739365" y="411754"/>
                </a:lnTo>
                <a:cubicBezTo>
                  <a:pt x="7732398" y="408107"/>
                  <a:pt x="7725984" y="406284"/>
                  <a:pt x="7720124" y="406284"/>
                </a:cubicBezTo>
                <a:close/>
                <a:moveTo>
                  <a:pt x="7368044" y="406284"/>
                </a:moveTo>
                <a:cubicBezTo>
                  <a:pt x="7349747" y="406284"/>
                  <a:pt x="7335406" y="411298"/>
                  <a:pt x="7325021" y="421325"/>
                </a:cubicBezTo>
                <a:cubicBezTo>
                  <a:pt x="7314635" y="431352"/>
                  <a:pt x="7309443" y="444473"/>
                  <a:pt x="7309443" y="460686"/>
                </a:cubicBezTo>
                <a:cubicBezTo>
                  <a:pt x="7309443" y="472080"/>
                  <a:pt x="7312031" y="481994"/>
                  <a:pt x="7317207" y="490426"/>
                </a:cubicBezTo>
                <a:cubicBezTo>
                  <a:pt x="7322384" y="498858"/>
                  <a:pt x="7328911" y="505011"/>
                  <a:pt x="7336790" y="508885"/>
                </a:cubicBezTo>
                <a:cubicBezTo>
                  <a:pt x="7344668" y="512759"/>
                  <a:pt x="7355477" y="514696"/>
                  <a:pt x="7369216" y="514696"/>
                </a:cubicBezTo>
                <a:cubicBezTo>
                  <a:pt x="7385038" y="514696"/>
                  <a:pt x="7397181" y="512434"/>
                  <a:pt x="7405646" y="507908"/>
                </a:cubicBezTo>
                <a:cubicBezTo>
                  <a:pt x="7414110" y="503383"/>
                  <a:pt x="7421338" y="495911"/>
                  <a:pt x="7427329" y="485493"/>
                </a:cubicBezTo>
                <a:lnTo>
                  <a:pt x="7388164" y="481880"/>
                </a:lnTo>
                <a:cubicBezTo>
                  <a:pt x="7385689" y="485005"/>
                  <a:pt x="7383378" y="487186"/>
                  <a:pt x="7381229" y="488423"/>
                </a:cubicBezTo>
                <a:cubicBezTo>
                  <a:pt x="7377713" y="490377"/>
                  <a:pt x="7374002" y="491353"/>
                  <a:pt x="7370095" y="491353"/>
                </a:cubicBezTo>
                <a:cubicBezTo>
                  <a:pt x="7363909" y="491353"/>
                  <a:pt x="7358895" y="489107"/>
                  <a:pt x="7355054" y="484614"/>
                </a:cubicBezTo>
                <a:cubicBezTo>
                  <a:pt x="7352319" y="481489"/>
                  <a:pt x="7350593" y="476736"/>
                  <a:pt x="7349877" y="470355"/>
                </a:cubicBezTo>
                <a:lnTo>
                  <a:pt x="7429575" y="470355"/>
                </a:lnTo>
                <a:lnTo>
                  <a:pt x="7429575" y="465862"/>
                </a:lnTo>
                <a:cubicBezTo>
                  <a:pt x="7429575" y="452188"/>
                  <a:pt x="7427329" y="441087"/>
                  <a:pt x="7422836" y="432557"/>
                </a:cubicBezTo>
                <a:cubicBezTo>
                  <a:pt x="7418343" y="424027"/>
                  <a:pt x="7411799" y="417516"/>
                  <a:pt x="7403204" y="413023"/>
                </a:cubicBezTo>
                <a:cubicBezTo>
                  <a:pt x="7394610" y="408531"/>
                  <a:pt x="7382889" y="406284"/>
                  <a:pt x="7368044" y="406284"/>
                </a:cubicBezTo>
                <a:close/>
                <a:moveTo>
                  <a:pt x="7232935" y="406284"/>
                </a:moveTo>
                <a:cubicBezTo>
                  <a:pt x="7225512" y="406284"/>
                  <a:pt x="7218611" y="406838"/>
                  <a:pt x="7212229" y="407945"/>
                </a:cubicBezTo>
                <a:cubicBezTo>
                  <a:pt x="7205848" y="409051"/>
                  <a:pt x="7200835" y="410614"/>
                  <a:pt x="7197189" y="412633"/>
                </a:cubicBezTo>
                <a:cubicBezTo>
                  <a:pt x="7192110" y="415432"/>
                  <a:pt x="7188219" y="418737"/>
                  <a:pt x="7185517" y="422546"/>
                </a:cubicBezTo>
                <a:cubicBezTo>
                  <a:pt x="7182816" y="426355"/>
                  <a:pt x="7180748" y="431580"/>
                  <a:pt x="7179315" y="438222"/>
                </a:cubicBezTo>
                <a:lnTo>
                  <a:pt x="7217308" y="442226"/>
                </a:lnTo>
                <a:cubicBezTo>
                  <a:pt x="7218871" y="437733"/>
                  <a:pt x="7220922" y="434673"/>
                  <a:pt x="7223461" y="433045"/>
                </a:cubicBezTo>
                <a:cubicBezTo>
                  <a:pt x="7226718" y="430962"/>
                  <a:pt x="7231601" y="429920"/>
                  <a:pt x="7238112" y="429920"/>
                </a:cubicBezTo>
                <a:cubicBezTo>
                  <a:pt x="7243190" y="429920"/>
                  <a:pt x="7246740" y="430897"/>
                  <a:pt x="7248757" y="432850"/>
                </a:cubicBezTo>
                <a:cubicBezTo>
                  <a:pt x="7250776" y="434803"/>
                  <a:pt x="7251785" y="438222"/>
                  <a:pt x="7251785" y="443105"/>
                </a:cubicBezTo>
                <a:cubicBezTo>
                  <a:pt x="7246837" y="445059"/>
                  <a:pt x="7242149" y="446638"/>
                  <a:pt x="7237721" y="447842"/>
                </a:cubicBezTo>
                <a:cubicBezTo>
                  <a:pt x="7233293" y="449047"/>
                  <a:pt x="7223624" y="451147"/>
                  <a:pt x="7208713" y="454142"/>
                </a:cubicBezTo>
                <a:cubicBezTo>
                  <a:pt x="7196277" y="456616"/>
                  <a:pt x="7187748" y="460393"/>
                  <a:pt x="7183124" y="465471"/>
                </a:cubicBezTo>
                <a:cubicBezTo>
                  <a:pt x="7178501" y="470550"/>
                  <a:pt x="7176190" y="477029"/>
                  <a:pt x="7176190" y="484907"/>
                </a:cubicBezTo>
                <a:cubicBezTo>
                  <a:pt x="7176190" y="493307"/>
                  <a:pt x="7179397" y="500371"/>
                  <a:pt x="7185810" y="506101"/>
                </a:cubicBezTo>
                <a:cubicBezTo>
                  <a:pt x="7192224" y="511831"/>
                  <a:pt x="7201617" y="514696"/>
                  <a:pt x="7213988" y="514696"/>
                </a:cubicBezTo>
                <a:cubicBezTo>
                  <a:pt x="7223299" y="514696"/>
                  <a:pt x="7231470" y="513264"/>
                  <a:pt x="7238502" y="510399"/>
                </a:cubicBezTo>
                <a:cubicBezTo>
                  <a:pt x="7243646" y="508250"/>
                  <a:pt x="7248823" y="504669"/>
                  <a:pt x="7254032" y="499655"/>
                </a:cubicBezTo>
                <a:cubicBezTo>
                  <a:pt x="7254487" y="502650"/>
                  <a:pt x="7254944" y="504848"/>
                  <a:pt x="7255399" y="506248"/>
                </a:cubicBezTo>
                <a:cubicBezTo>
                  <a:pt x="7255855" y="507648"/>
                  <a:pt x="7256831" y="509683"/>
                  <a:pt x="7258329" y="512352"/>
                </a:cubicBezTo>
                <a:lnTo>
                  <a:pt x="7295638" y="512352"/>
                </a:lnTo>
                <a:cubicBezTo>
                  <a:pt x="7293555" y="508055"/>
                  <a:pt x="7292204" y="504522"/>
                  <a:pt x="7291585" y="501755"/>
                </a:cubicBezTo>
                <a:cubicBezTo>
                  <a:pt x="7290967" y="498988"/>
                  <a:pt x="7290657" y="495162"/>
                  <a:pt x="7290657" y="490279"/>
                </a:cubicBezTo>
                <a:lnTo>
                  <a:pt x="7290657" y="444473"/>
                </a:lnTo>
                <a:cubicBezTo>
                  <a:pt x="7290657" y="439589"/>
                  <a:pt x="7289681" y="434462"/>
                  <a:pt x="7287727" y="429090"/>
                </a:cubicBezTo>
                <a:cubicBezTo>
                  <a:pt x="7285774" y="423718"/>
                  <a:pt x="7283104" y="419567"/>
                  <a:pt x="7279718" y="416637"/>
                </a:cubicBezTo>
                <a:cubicBezTo>
                  <a:pt x="7274900" y="412405"/>
                  <a:pt x="7268877" y="409621"/>
                  <a:pt x="7261650" y="408286"/>
                </a:cubicBezTo>
                <a:cubicBezTo>
                  <a:pt x="7254422" y="406952"/>
                  <a:pt x="7244851" y="406284"/>
                  <a:pt x="7232935" y="406284"/>
                </a:cubicBezTo>
                <a:close/>
                <a:moveTo>
                  <a:pt x="6977518" y="406284"/>
                </a:moveTo>
                <a:cubicBezTo>
                  <a:pt x="6959222" y="406284"/>
                  <a:pt x="6944881" y="411298"/>
                  <a:pt x="6934495" y="421325"/>
                </a:cubicBezTo>
                <a:cubicBezTo>
                  <a:pt x="6924110" y="431352"/>
                  <a:pt x="6918917" y="444473"/>
                  <a:pt x="6918917" y="460686"/>
                </a:cubicBezTo>
                <a:cubicBezTo>
                  <a:pt x="6918917" y="472080"/>
                  <a:pt x="6921505" y="481994"/>
                  <a:pt x="6926682" y="490426"/>
                </a:cubicBezTo>
                <a:cubicBezTo>
                  <a:pt x="6931858" y="498858"/>
                  <a:pt x="6938386" y="505011"/>
                  <a:pt x="6946264" y="508885"/>
                </a:cubicBezTo>
                <a:cubicBezTo>
                  <a:pt x="6954143" y="512759"/>
                  <a:pt x="6964952" y="514696"/>
                  <a:pt x="6978690" y="514696"/>
                </a:cubicBezTo>
                <a:cubicBezTo>
                  <a:pt x="6994513" y="514696"/>
                  <a:pt x="7006656" y="512434"/>
                  <a:pt x="7015121" y="507908"/>
                </a:cubicBezTo>
                <a:cubicBezTo>
                  <a:pt x="7023585" y="503383"/>
                  <a:pt x="7030813" y="495911"/>
                  <a:pt x="7036803" y="485493"/>
                </a:cubicBezTo>
                <a:lnTo>
                  <a:pt x="6997638" y="481880"/>
                </a:lnTo>
                <a:cubicBezTo>
                  <a:pt x="6995164" y="485005"/>
                  <a:pt x="6992852" y="487186"/>
                  <a:pt x="6990703" y="488423"/>
                </a:cubicBezTo>
                <a:cubicBezTo>
                  <a:pt x="6987187" y="490377"/>
                  <a:pt x="6983476" y="491353"/>
                  <a:pt x="6979569" y="491353"/>
                </a:cubicBezTo>
                <a:cubicBezTo>
                  <a:pt x="6973384" y="491353"/>
                  <a:pt x="6968370" y="489107"/>
                  <a:pt x="6964528" y="484614"/>
                </a:cubicBezTo>
                <a:cubicBezTo>
                  <a:pt x="6961794" y="481489"/>
                  <a:pt x="6960068" y="476736"/>
                  <a:pt x="6959352" y="470355"/>
                </a:cubicBezTo>
                <a:lnTo>
                  <a:pt x="7039049" y="470355"/>
                </a:lnTo>
                <a:lnTo>
                  <a:pt x="7039049" y="465862"/>
                </a:lnTo>
                <a:cubicBezTo>
                  <a:pt x="7039049" y="452188"/>
                  <a:pt x="7036803" y="441087"/>
                  <a:pt x="7032310" y="432557"/>
                </a:cubicBezTo>
                <a:cubicBezTo>
                  <a:pt x="7027817" y="424027"/>
                  <a:pt x="7021274" y="417516"/>
                  <a:pt x="7012679" y="413023"/>
                </a:cubicBezTo>
                <a:cubicBezTo>
                  <a:pt x="7004084" y="408531"/>
                  <a:pt x="6992364" y="406284"/>
                  <a:pt x="6977518" y="406284"/>
                </a:cubicBezTo>
                <a:close/>
                <a:moveTo>
                  <a:pt x="6836694" y="406284"/>
                </a:moveTo>
                <a:cubicBezTo>
                  <a:pt x="6824583" y="406284"/>
                  <a:pt x="6814654" y="407878"/>
                  <a:pt x="6806905" y="411065"/>
                </a:cubicBezTo>
                <a:cubicBezTo>
                  <a:pt x="6802022" y="413082"/>
                  <a:pt x="6797269" y="416156"/>
                  <a:pt x="6792646" y="420287"/>
                </a:cubicBezTo>
                <a:cubicBezTo>
                  <a:pt x="6788023" y="424418"/>
                  <a:pt x="6784377" y="429085"/>
                  <a:pt x="6781707" y="434289"/>
                </a:cubicBezTo>
                <a:cubicBezTo>
                  <a:pt x="6778061" y="441380"/>
                  <a:pt x="6776237" y="450260"/>
                  <a:pt x="6776237" y="460930"/>
                </a:cubicBezTo>
                <a:cubicBezTo>
                  <a:pt x="6776237" y="471143"/>
                  <a:pt x="6777736" y="479340"/>
                  <a:pt x="6780730" y="485520"/>
                </a:cubicBezTo>
                <a:cubicBezTo>
                  <a:pt x="6783725" y="491700"/>
                  <a:pt x="6787860" y="497083"/>
                  <a:pt x="6793134" y="501670"/>
                </a:cubicBezTo>
                <a:cubicBezTo>
                  <a:pt x="6798408" y="506256"/>
                  <a:pt x="6804708" y="509574"/>
                  <a:pt x="6812033" y="511623"/>
                </a:cubicBezTo>
                <a:cubicBezTo>
                  <a:pt x="6819358" y="513672"/>
                  <a:pt x="6828523" y="514696"/>
                  <a:pt x="6839527" y="514696"/>
                </a:cubicBezTo>
                <a:cubicBezTo>
                  <a:pt x="6850921" y="514696"/>
                  <a:pt x="6860314" y="513101"/>
                  <a:pt x="6867704" y="509910"/>
                </a:cubicBezTo>
                <a:cubicBezTo>
                  <a:pt x="6875094" y="506720"/>
                  <a:pt x="6881167" y="502243"/>
                  <a:pt x="6885919" y="496481"/>
                </a:cubicBezTo>
                <a:cubicBezTo>
                  <a:pt x="6890672" y="490719"/>
                  <a:pt x="6894091" y="483898"/>
                  <a:pt x="6896174" y="476019"/>
                </a:cubicBezTo>
                <a:lnTo>
                  <a:pt x="6858377" y="471722"/>
                </a:lnTo>
                <a:cubicBezTo>
                  <a:pt x="6856619" y="477257"/>
                  <a:pt x="6853966" y="481359"/>
                  <a:pt x="6850417" y="484028"/>
                </a:cubicBezTo>
                <a:cubicBezTo>
                  <a:pt x="6846868" y="486698"/>
                  <a:pt x="6842490" y="488033"/>
                  <a:pt x="6837280" y="488033"/>
                </a:cubicBezTo>
                <a:cubicBezTo>
                  <a:pt x="6831029" y="488033"/>
                  <a:pt x="6825886" y="485823"/>
                  <a:pt x="6821849" y="481403"/>
                </a:cubicBezTo>
                <a:cubicBezTo>
                  <a:pt x="6817812" y="476984"/>
                  <a:pt x="6815793" y="470517"/>
                  <a:pt x="6815793" y="462003"/>
                </a:cubicBezTo>
                <a:cubicBezTo>
                  <a:pt x="6815793" y="452447"/>
                  <a:pt x="6817829" y="445314"/>
                  <a:pt x="6821897" y="440602"/>
                </a:cubicBezTo>
                <a:cubicBezTo>
                  <a:pt x="6825967" y="435890"/>
                  <a:pt x="6831290" y="433534"/>
                  <a:pt x="6837866" y="433534"/>
                </a:cubicBezTo>
                <a:cubicBezTo>
                  <a:pt x="6843076" y="433534"/>
                  <a:pt x="6847227" y="434657"/>
                  <a:pt x="6850319" y="436903"/>
                </a:cubicBezTo>
                <a:cubicBezTo>
                  <a:pt x="6853412" y="439150"/>
                  <a:pt x="6855544" y="442487"/>
                  <a:pt x="6856716" y="446914"/>
                </a:cubicBezTo>
                <a:lnTo>
                  <a:pt x="6894123" y="441933"/>
                </a:lnTo>
                <a:cubicBezTo>
                  <a:pt x="6890543" y="430278"/>
                  <a:pt x="6884308" y="421423"/>
                  <a:pt x="6875420" y="415367"/>
                </a:cubicBezTo>
                <a:cubicBezTo>
                  <a:pt x="6866532" y="409312"/>
                  <a:pt x="6853624" y="406284"/>
                  <a:pt x="6836694" y="406284"/>
                </a:cubicBezTo>
                <a:close/>
                <a:moveTo>
                  <a:pt x="6758098" y="406284"/>
                </a:moveTo>
                <a:cubicBezTo>
                  <a:pt x="6752499" y="406284"/>
                  <a:pt x="6747794" y="407668"/>
                  <a:pt x="6743985" y="410435"/>
                </a:cubicBezTo>
                <a:cubicBezTo>
                  <a:pt x="6740176" y="413202"/>
                  <a:pt x="6736482" y="418265"/>
                  <a:pt x="6732900" y="425623"/>
                </a:cubicBezTo>
                <a:lnTo>
                  <a:pt x="6732900" y="408628"/>
                </a:lnTo>
                <a:lnTo>
                  <a:pt x="6695688" y="408628"/>
                </a:lnTo>
                <a:lnTo>
                  <a:pt x="6695688" y="512352"/>
                </a:lnTo>
                <a:lnTo>
                  <a:pt x="6735635" y="512352"/>
                </a:lnTo>
                <a:lnTo>
                  <a:pt x="6735635" y="477582"/>
                </a:lnTo>
                <a:cubicBezTo>
                  <a:pt x="6735635" y="460979"/>
                  <a:pt x="6737686" y="449649"/>
                  <a:pt x="6741788" y="443594"/>
                </a:cubicBezTo>
                <a:cubicBezTo>
                  <a:pt x="6744653" y="439296"/>
                  <a:pt x="6748690" y="437147"/>
                  <a:pt x="6753899" y="437147"/>
                </a:cubicBezTo>
                <a:cubicBezTo>
                  <a:pt x="6756633" y="437147"/>
                  <a:pt x="6760345" y="438124"/>
                  <a:pt x="6765033" y="440077"/>
                </a:cubicBezTo>
                <a:lnTo>
                  <a:pt x="6777339" y="411754"/>
                </a:lnTo>
                <a:cubicBezTo>
                  <a:pt x="6770373" y="408107"/>
                  <a:pt x="6763959" y="406284"/>
                  <a:pt x="6758098" y="406284"/>
                </a:cubicBezTo>
                <a:close/>
                <a:moveTo>
                  <a:pt x="6473475" y="406284"/>
                </a:moveTo>
                <a:cubicBezTo>
                  <a:pt x="6455308" y="406284"/>
                  <a:pt x="6440886" y="411412"/>
                  <a:pt x="6430207" y="421667"/>
                </a:cubicBezTo>
                <a:cubicBezTo>
                  <a:pt x="6419529" y="431922"/>
                  <a:pt x="6414190" y="444961"/>
                  <a:pt x="6414190" y="460783"/>
                </a:cubicBezTo>
                <a:cubicBezTo>
                  <a:pt x="6414190" y="477778"/>
                  <a:pt x="6420506" y="491516"/>
                  <a:pt x="6433137" y="501999"/>
                </a:cubicBezTo>
                <a:cubicBezTo>
                  <a:pt x="6443425" y="510464"/>
                  <a:pt x="6456903" y="514696"/>
                  <a:pt x="6473572" y="514696"/>
                </a:cubicBezTo>
                <a:cubicBezTo>
                  <a:pt x="6492259" y="514696"/>
                  <a:pt x="6506893" y="509601"/>
                  <a:pt x="6517474" y="499411"/>
                </a:cubicBezTo>
                <a:cubicBezTo>
                  <a:pt x="6528055" y="489221"/>
                  <a:pt x="6533345" y="476150"/>
                  <a:pt x="6533345" y="460197"/>
                </a:cubicBezTo>
                <a:cubicBezTo>
                  <a:pt x="6533345" y="446003"/>
                  <a:pt x="6529080" y="434055"/>
                  <a:pt x="6520551" y="424353"/>
                </a:cubicBezTo>
                <a:cubicBezTo>
                  <a:pt x="6509937" y="412307"/>
                  <a:pt x="6494245" y="406284"/>
                  <a:pt x="6473475" y="406284"/>
                </a:cubicBezTo>
                <a:close/>
                <a:moveTo>
                  <a:pt x="6343008" y="406284"/>
                </a:moveTo>
                <a:cubicBezTo>
                  <a:pt x="6331288" y="406284"/>
                  <a:pt x="6321944" y="407504"/>
                  <a:pt x="6314977" y="409943"/>
                </a:cubicBezTo>
                <a:cubicBezTo>
                  <a:pt x="6308010" y="412382"/>
                  <a:pt x="6302541" y="416073"/>
                  <a:pt x="6298569" y="421017"/>
                </a:cubicBezTo>
                <a:cubicBezTo>
                  <a:pt x="6294597" y="425960"/>
                  <a:pt x="6292611" y="431847"/>
                  <a:pt x="6292611" y="438678"/>
                </a:cubicBezTo>
                <a:cubicBezTo>
                  <a:pt x="6292611" y="444923"/>
                  <a:pt x="6294451" y="450484"/>
                  <a:pt x="6298129" y="455363"/>
                </a:cubicBezTo>
                <a:cubicBezTo>
                  <a:pt x="6301808" y="460241"/>
                  <a:pt x="6306334" y="463705"/>
                  <a:pt x="6311705" y="465754"/>
                </a:cubicBezTo>
                <a:cubicBezTo>
                  <a:pt x="6317077" y="467803"/>
                  <a:pt x="6326665" y="470030"/>
                  <a:pt x="6340469" y="472436"/>
                </a:cubicBezTo>
                <a:cubicBezTo>
                  <a:pt x="6349715" y="474062"/>
                  <a:pt x="6355412" y="475427"/>
                  <a:pt x="6357561" y="476532"/>
                </a:cubicBezTo>
                <a:cubicBezTo>
                  <a:pt x="6360556" y="478093"/>
                  <a:pt x="6362053" y="480304"/>
                  <a:pt x="6362053" y="483165"/>
                </a:cubicBezTo>
                <a:cubicBezTo>
                  <a:pt x="6362053" y="485700"/>
                  <a:pt x="6360914" y="487812"/>
                  <a:pt x="6358635" y="489502"/>
                </a:cubicBezTo>
                <a:cubicBezTo>
                  <a:pt x="6355705" y="491778"/>
                  <a:pt x="6351570" y="492916"/>
                  <a:pt x="6346231" y="492916"/>
                </a:cubicBezTo>
                <a:cubicBezTo>
                  <a:pt x="6341348" y="492916"/>
                  <a:pt x="6337441" y="491907"/>
                  <a:pt x="6334511" y="489888"/>
                </a:cubicBezTo>
                <a:cubicBezTo>
                  <a:pt x="6331581" y="487870"/>
                  <a:pt x="6329302" y="484517"/>
                  <a:pt x="6327674" y="479829"/>
                </a:cubicBezTo>
                <a:lnTo>
                  <a:pt x="6288216" y="483540"/>
                </a:lnTo>
                <a:cubicBezTo>
                  <a:pt x="6290495" y="493502"/>
                  <a:pt x="6295655" y="501185"/>
                  <a:pt x="6303697" y="506590"/>
                </a:cubicBezTo>
                <a:cubicBezTo>
                  <a:pt x="6311738" y="511994"/>
                  <a:pt x="6325232" y="514696"/>
                  <a:pt x="6344180" y="514696"/>
                </a:cubicBezTo>
                <a:cubicBezTo>
                  <a:pt x="6357593" y="514696"/>
                  <a:pt x="6368190" y="513021"/>
                  <a:pt x="6375971" y="509672"/>
                </a:cubicBezTo>
                <a:cubicBezTo>
                  <a:pt x="6383752" y="506322"/>
                  <a:pt x="6389449" y="501817"/>
                  <a:pt x="6393063" y="496158"/>
                </a:cubicBezTo>
                <a:cubicBezTo>
                  <a:pt x="6396677" y="490499"/>
                  <a:pt x="6398484" y="484677"/>
                  <a:pt x="6398484" y="478693"/>
                </a:cubicBezTo>
                <a:cubicBezTo>
                  <a:pt x="6398484" y="472774"/>
                  <a:pt x="6396775" y="467343"/>
                  <a:pt x="6393356" y="462399"/>
                </a:cubicBezTo>
                <a:cubicBezTo>
                  <a:pt x="6389938" y="457456"/>
                  <a:pt x="6385006" y="453651"/>
                  <a:pt x="6378559" y="450984"/>
                </a:cubicBezTo>
                <a:cubicBezTo>
                  <a:pt x="6372113" y="448316"/>
                  <a:pt x="6362281" y="446235"/>
                  <a:pt x="6349064" y="444740"/>
                </a:cubicBezTo>
                <a:cubicBezTo>
                  <a:pt x="6340339" y="443699"/>
                  <a:pt x="6334674" y="442528"/>
                  <a:pt x="6332069" y="441228"/>
                </a:cubicBezTo>
                <a:cubicBezTo>
                  <a:pt x="6329465" y="439928"/>
                  <a:pt x="6328163" y="438010"/>
                  <a:pt x="6328163" y="435475"/>
                </a:cubicBezTo>
                <a:cubicBezTo>
                  <a:pt x="6328163" y="433199"/>
                  <a:pt x="6329188" y="431265"/>
                  <a:pt x="6331239" y="429672"/>
                </a:cubicBezTo>
                <a:cubicBezTo>
                  <a:pt x="6333290" y="428079"/>
                  <a:pt x="6336562" y="427283"/>
                  <a:pt x="6341055" y="427283"/>
                </a:cubicBezTo>
                <a:cubicBezTo>
                  <a:pt x="6345482" y="427283"/>
                  <a:pt x="6349259" y="428325"/>
                  <a:pt x="6352384" y="430408"/>
                </a:cubicBezTo>
                <a:cubicBezTo>
                  <a:pt x="6354663" y="431971"/>
                  <a:pt x="6356291" y="434413"/>
                  <a:pt x="6357268" y="437733"/>
                </a:cubicBezTo>
                <a:lnTo>
                  <a:pt x="6394968" y="434022"/>
                </a:lnTo>
                <a:cubicBezTo>
                  <a:pt x="6392363" y="427250"/>
                  <a:pt x="6389091" y="421879"/>
                  <a:pt x="6385152" y="417907"/>
                </a:cubicBezTo>
                <a:cubicBezTo>
                  <a:pt x="6381213" y="413935"/>
                  <a:pt x="6376297" y="411005"/>
                  <a:pt x="6370404" y="409117"/>
                </a:cubicBezTo>
                <a:cubicBezTo>
                  <a:pt x="6364511" y="407228"/>
                  <a:pt x="6355379" y="406284"/>
                  <a:pt x="6343008" y="406284"/>
                </a:cubicBezTo>
                <a:close/>
                <a:moveTo>
                  <a:pt x="6215518" y="406284"/>
                </a:moveTo>
                <a:cubicBezTo>
                  <a:pt x="6197222" y="406284"/>
                  <a:pt x="6182881" y="411298"/>
                  <a:pt x="6172495" y="421325"/>
                </a:cubicBezTo>
                <a:cubicBezTo>
                  <a:pt x="6162110" y="431352"/>
                  <a:pt x="6156917" y="444473"/>
                  <a:pt x="6156917" y="460686"/>
                </a:cubicBezTo>
                <a:cubicBezTo>
                  <a:pt x="6156917" y="472080"/>
                  <a:pt x="6159505" y="481994"/>
                  <a:pt x="6164682" y="490426"/>
                </a:cubicBezTo>
                <a:cubicBezTo>
                  <a:pt x="6169858" y="498858"/>
                  <a:pt x="6176386" y="505011"/>
                  <a:pt x="6184264" y="508885"/>
                </a:cubicBezTo>
                <a:cubicBezTo>
                  <a:pt x="6192143" y="512759"/>
                  <a:pt x="6202952" y="514696"/>
                  <a:pt x="6216690" y="514696"/>
                </a:cubicBezTo>
                <a:cubicBezTo>
                  <a:pt x="6232513" y="514696"/>
                  <a:pt x="6244656" y="512434"/>
                  <a:pt x="6253121" y="507908"/>
                </a:cubicBezTo>
                <a:cubicBezTo>
                  <a:pt x="6261585" y="503383"/>
                  <a:pt x="6268813" y="495911"/>
                  <a:pt x="6274803" y="485493"/>
                </a:cubicBezTo>
                <a:lnTo>
                  <a:pt x="6235638" y="481880"/>
                </a:lnTo>
                <a:cubicBezTo>
                  <a:pt x="6233164" y="485005"/>
                  <a:pt x="6230852" y="487186"/>
                  <a:pt x="6228703" y="488423"/>
                </a:cubicBezTo>
                <a:cubicBezTo>
                  <a:pt x="6225187" y="490377"/>
                  <a:pt x="6221476" y="491353"/>
                  <a:pt x="6217569" y="491353"/>
                </a:cubicBezTo>
                <a:cubicBezTo>
                  <a:pt x="6211384" y="491353"/>
                  <a:pt x="6206370" y="489107"/>
                  <a:pt x="6202528" y="484614"/>
                </a:cubicBezTo>
                <a:cubicBezTo>
                  <a:pt x="6199794" y="481489"/>
                  <a:pt x="6198068" y="476736"/>
                  <a:pt x="6197352" y="470355"/>
                </a:cubicBezTo>
                <a:lnTo>
                  <a:pt x="6277049" y="470355"/>
                </a:lnTo>
                <a:lnTo>
                  <a:pt x="6277049" y="465862"/>
                </a:lnTo>
                <a:cubicBezTo>
                  <a:pt x="6277049" y="452188"/>
                  <a:pt x="6274803" y="441087"/>
                  <a:pt x="6270310" y="432557"/>
                </a:cubicBezTo>
                <a:cubicBezTo>
                  <a:pt x="6265817" y="424027"/>
                  <a:pt x="6259274" y="417516"/>
                  <a:pt x="6250679" y="413023"/>
                </a:cubicBezTo>
                <a:cubicBezTo>
                  <a:pt x="6242084" y="408531"/>
                  <a:pt x="6230364" y="406284"/>
                  <a:pt x="6215518" y="406284"/>
                </a:cubicBezTo>
                <a:close/>
                <a:moveTo>
                  <a:pt x="6138974" y="406284"/>
                </a:moveTo>
                <a:cubicBezTo>
                  <a:pt x="6133374" y="406284"/>
                  <a:pt x="6128670" y="407668"/>
                  <a:pt x="6124861" y="410435"/>
                </a:cubicBezTo>
                <a:cubicBezTo>
                  <a:pt x="6121052" y="413202"/>
                  <a:pt x="6117357" y="418265"/>
                  <a:pt x="6113776" y="425623"/>
                </a:cubicBezTo>
                <a:lnTo>
                  <a:pt x="6113776" y="408628"/>
                </a:lnTo>
                <a:lnTo>
                  <a:pt x="6076564" y="408628"/>
                </a:lnTo>
                <a:lnTo>
                  <a:pt x="6076564" y="512352"/>
                </a:lnTo>
                <a:lnTo>
                  <a:pt x="6116510" y="512352"/>
                </a:lnTo>
                <a:lnTo>
                  <a:pt x="6116510" y="477582"/>
                </a:lnTo>
                <a:cubicBezTo>
                  <a:pt x="6116510" y="460979"/>
                  <a:pt x="6118561" y="449649"/>
                  <a:pt x="6122663" y="443594"/>
                </a:cubicBezTo>
                <a:cubicBezTo>
                  <a:pt x="6125528" y="439296"/>
                  <a:pt x="6129565" y="437147"/>
                  <a:pt x="6134774" y="437147"/>
                </a:cubicBezTo>
                <a:cubicBezTo>
                  <a:pt x="6137509" y="437147"/>
                  <a:pt x="6141220" y="438124"/>
                  <a:pt x="6145909" y="440077"/>
                </a:cubicBezTo>
                <a:lnTo>
                  <a:pt x="6158215" y="411754"/>
                </a:lnTo>
                <a:cubicBezTo>
                  <a:pt x="6151248" y="408107"/>
                  <a:pt x="6144834" y="406284"/>
                  <a:pt x="6138974" y="406284"/>
                </a:cubicBezTo>
                <a:close/>
                <a:moveTo>
                  <a:pt x="5940075" y="406284"/>
                </a:moveTo>
                <a:cubicBezTo>
                  <a:pt x="5921908" y="406284"/>
                  <a:pt x="5907486" y="411412"/>
                  <a:pt x="5896807" y="421667"/>
                </a:cubicBezTo>
                <a:cubicBezTo>
                  <a:pt x="5886129" y="431922"/>
                  <a:pt x="5880790" y="444961"/>
                  <a:pt x="5880790" y="460783"/>
                </a:cubicBezTo>
                <a:cubicBezTo>
                  <a:pt x="5880790" y="477778"/>
                  <a:pt x="5887106" y="491516"/>
                  <a:pt x="5899737" y="501999"/>
                </a:cubicBezTo>
                <a:cubicBezTo>
                  <a:pt x="5910025" y="510464"/>
                  <a:pt x="5923503" y="514696"/>
                  <a:pt x="5940172" y="514696"/>
                </a:cubicBezTo>
                <a:cubicBezTo>
                  <a:pt x="5958859" y="514696"/>
                  <a:pt x="5973493" y="509601"/>
                  <a:pt x="5984074" y="499411"/>
                </a:cubicBezTo>
                <a:cubicBezTo>
                  <a:pt x="5994655" y="489221"/>
                  <a:pt x="5999945" y="476150"/>
                  <a:pt x="5999945" y="460197"/>
                </a:cubicBezTo>
                <a:cubicBezTo>
                  <a:pt x="5999945" y="446003"/>
                  <a:pt x="5995680" y="434055"/>
                  <a:pt x="5987151" y="424353"/>
                </a:cubicBezTo>
                <a:cubicBezTo>
                  <a:pt x="5976537" y="412307"/>
                  <a:pt x="5960845" y="406284"/>
                  <a:pt x="5940075" y="406284"/>
                </a:cubicBezTo>
                <a:close/>
                <a:moveTo>
                  <a:pt x="5807994" y="406284"/>
                </a:moveTo>
                <a:cubicBezTo>
                  <a:pt x="5795883" y="406284"/>
                  <a:pt x="5785954" y="407878"/>
                  <a:pt x="5778205" y="411065"/>
                </a:cubicBezTo>
                <a:cubicBezTo>
                  <a:pt x="5773322" y="413082"/>
                  <a:pt x="5768569" y="416156"/>
                  <a:pt x="5763946" y="420287"/>
                </a:cubicBezTo>
                <a:cubicBezTo>
                  <a:pt x="5759323" y="424418"/>
                  <a:pt x="5755677" y="429085"/>
                  <a:pt x="5753007" y="434289"/>
                </a:cubicBezTo>
                <a:cubicBezTo>
                  <a:pt x="5749361" y="441380"/>
                  <a:pt x="5747537" y="450260"/>
                  <a:pt x="5747537" y="460930"/>
                </a:cubicBezTo>
                <a:cubicBezTo>
                  <a:pt x="5747537" y="471143"/>
                  <a:pt x="5749035" y="479340"/>
                  <a:pt x="5752030" y="485520"/>
                </a:cubicBezTo>
                <a:cubicBezTo>
                  <a:pt x="5755025" y="491700"/>
                  <a:pt x="5759160" y="497083"/>
                  <a:pt x="5764434" y="501670"/>
                </a:cubicBezTo>
                <a:cubicBezTo>
                  <a:pt x="5769708" y="506256"/>
                  <a:pt x="5776008" y="509574"/>
                  <a:pt x="5783333" y="511623"/>
                </a:cubicBezTo>
                <a:cubicBezTo>
                  <a:pt x="5790658" y="513672"/>
                  <a:pt x="5799823" y="514696"/>
                  <a:pt x="5810827" y="514696"/>
                </a:cubicBezTo>
                <a:cubicBezTo>
                  <a:pt x="5822221" y="514696"/>
                  <a:pt x="5831614" y="513101"/>
                  <a:pt x="5839004" y="509910"/>
                </a:cubicBezTo>
                <a:cubicBezTo>
                  <a:pt x="5846394" y="506720"/>
                  <a:pt x="5852466" y="502243"/>
                  <a:pt x="5857219" y="496481"/>
                </a:cubicBezTo>
                <a:cubicBezTo>
                  <a:pt x="5861972" y="490719"/>
                  <a:pt x="5865391" y="483898"/>
                  <a:pt x="5867474" y="476019"/>
                </a:cubicBezTo>
                <a:lnTo>
                  <a:pt x="5829677" y="471722"/>
                </a:lnTo>
                <a:cubicBezTo>
                  <a:pt x="5827919" y="477257"/>
                  <a:pt x="5825265" y="481359"/>
                  <a:pt x="5821717" y="484028"/>
                </a:cubicBezTo>
                <a:cubicBezTo>
                  <a:pt x="5818168" y="486698"/>
                  <a:pt x="5813789" y="488033"/>
                  <a:pt x="5808580" y="488033"/>
                </a:cubicBezTo>
                <a:cubicBezTo>
                  <a:pt x="5802329" y="488033"/>
                  <a:pt x="5797186" y="485823"/>
                  <a:pt x="5793149" y="481403"/>
                </a:cubicBezTo>
                <a:cubicBezTo>
                  <a:pt x="5789112" y="476984"/>
                  <a:pt x="5787093" y="470517"/>
                  <a:pt x="5787093" y="462003"/>
                </a:cubicBezTo>
                <a:cubicBezTo>
                  <a:pt x="5787093" y="452447"/>
                  <a:pt x="5789128" y="445314"/>
                  <a:pt x="5793197" y="440602"/>
                </a:cubicBezTo>
                <a:cubicBezTo>
                  <a:pt x="5797267" y="435890"/>
                  <a:pt x="5802590" y="433534"/>
                  <a:pt x="5809166" y="433534"/>
                </a:cubicBezTo>
                <a:cubicBezTo>
                  <a:pt x="5814375" y="433534"/>
                  <a:pt x="5818526" y="434657"/>
                  <a:pt x="5821619" y="436903"/>
                </a:cubicBezTo>
                <a:cubicBezTo>
                  <a:pt x="5824712" y="439150"/>
                  <a:pt x="5826844" y="442487"/>
                  <a:pt x="5828016" y="446914"/>
                </a:cubicBezTo>
                <a:lnTo>
                  <a:pt x="5865423" y="441933"/>
                </a:lnTo>
                <a:cubicBezTo>
                  <a:pt x="5861842" y="430278"/>
                  <a:pt x="5855608" y="421423"/>
                  <a:pt x="5846720" y="415367"/>
                </a:cubicBezTo>
                <a:cubicBezTo>
                  <a:pt x="5837832" y="409312"/>
                  <a:pt x="5824923" y="406284"/>
                  <a:pt x="5807994" y="406284"/>
                </a:cubicBezTo>
                <a:close/>
                <a:moveTo>
                  <a:pt x="5511450" y="406284"/>
                </a:moveTo>
                <a:cubicBezTo>
                  <a:pt x="5493283" y="406284"/>
                  <a:pt x="5478861" y="411412"/>
                  <a:pt x="5468182" y="421667"/>
                </a:cubicBezTo>
                <a:cubicBezTo>
                  <a:pt x="5457504" y="431922"/>
                  <a:pt x="5452165" y="444961"/>
                  <a:pt x="5452165" y="460783"/>
                </a:cubicBezTo>
                <a:cubicBezTo>
                  <a:pt x="5452165" y="477778"/>
                  <a:pt x="5458481" y="491516"/>
                  <a:pt x="5471112" y="501999"/>
                </a:cubicBezTo>
                <a:cubicBezTo>
                  <a:pt x="5481400" y="510464"/>
                  <a:pt x="5494878" y="514696"/>
                  <a:pt x="5511547" y="514696"/>
                </a:cubicBezTo>
                <a:cubicBezTo>
                  <a:pt x="5530234" y="514696"/>
                  <a:pt x="5544868" y="509601"/>
                  <a:pt x="5555449" y="499411"/>
                </a:cubicBezTo>
                <a:cubicBezTo>
                  <a:pt x="5566030" y="489221"/>
                  <a:pt x="5571320" y="476150"/>
                  <a:pt x="5571320" y="460197"/>
                </a:cubicBezTo>
                <a:cubicBezTo>
                  <a:pt x="5571320" y="446003"/>
                  <a:pt x="5567055" y="434055"/>
                  <a:pt x="5558526" y="424353"/>
                </a:cubicBezTo>
                <a:cubicBezTo>
                  <a:pt x="5547912" y="412307"/>
                  <a:pt x="5532220" y="406284"/>
                  <a:pt x="5511450" y="406284"/>
                </a:cubicBezTo>
                <a:close/>
                <a:moveTo>
                  <a:pt x="5361203" y="406284"/>
                </a:moveTo>
                <a:cubicBezTo>
                  <a:pt x="5348571" y="406284"/>
                  <a:pt x="5338349" y="410516"/>
                  <a:pt x="5330535" y="418981"/>
                </a:cubicBezTo>
                <a:cubicBezTo>
                  <a:pt x="5322722" y="427446"/>
                  <a:pt x="5318815" y="439752"/>
                  <a:pt x="5318815" y="455900"/>
                </a:cubicBezTo>
                <a:cubicBezTo>
                  <a:pt x="5318815" y="470029"/>
                  <a:pt x="5321843" y="481391"/>
                  <a:pt x="5327898" y="489986"/>
                </a:cubicBezTo>
                <a:cubicBezTo>
                  <a:pt x="5336428" y="502097"/>
                  <a:pt x="5347627" y="508152"/>
                  <a:pt x="5361496" y="508152"/>
                </a:cubicBezTo>
                <a:cubicBezTo>
                  <a:pt x="5368593" y="508152"/>
                  <a:pt x="5375202" y="506525"/>
                  <a:pt x="5381323" y="503269"/>
                </a:cubicBezTo>
                <a:cubicBezTo>
                  <a:pt x="5385229" y="501185"/>
                  <a:pt x="5389136" y="497832"/>
                  <a:pt x="5393043" y="493209"/>
                </a:cubicBezTo>
                <a:lnTo>
                  <a:pt x="5393043" y="508934"/>
                </a:lnTo>
                <a:cubicBezTo>
                  <a:pt x="5393043" y="516552"/>
                  <a:pt x="5391627" y="521891"/>
                  <a:pt x="5388794" y="524951"/>
                </a:cubicBezTo>
                <a:cubicBezTo>
                  <a:pt x="5385962" y="528012"/>
                  <a:pt x="5381681" y="529542"/>
                  <a:pt x="5375951" y="529542"/>
                </a:cubicBezTo>
                <a:cubicBezTo>
                  <a:pt x="5371523" y="529542"/>
                  <a:pt x="5367844" y="528533"/>
                  <a:pt x="5364914" y="526514"/>
                </a:cubicBezTo>
                <a:cubicBezTo>
                  <a:pt x="5362896" y="525147"/>
                  <a:pt x="5361398" y="522672"/>
                  <a:pt x="5360422" y="519091"/>
                </a:cubicBezTo>
                <a:lnTo>
                  <a:pt x="5321843" y="514696"/>
                </a:lnTo>
                <a:cubicBezTo>
                  <a:pt x="5321712" y="516910"/>
                  <a:pt x="5321647" y="518668"/>
                  <a:pt x="5321647" y="519970"/>
                </a:cubicBezTo>
                <a:cubicBezTo>
                  <a:pt x="5321647" y="530453"/>
                  <a:pt x="5325538" y="538820"/>
                  <a:pt x="5333319" y="545071"/>
                </a:cubicBezTo>
                <a:cubicBezTo>
                  <a:pt x="5341100" y="551322"/>
                  <a:pt x="5355408" y="554447"/>
                  <a:pt x="5376244" y="554447"/>
                </a:cubicBezTo>
                <a:cubicBezTo>
                  <a:pt x="5385360" y="554447"/>
                  <a:pt x="5393450" y="553633"/>
                  <a:pt x="5400514" y="552006"/>
                </a:cubicBezTo>
                <a:cubicBezTo>
                  <a:pt x="5407579" y="550378"/>
                  <a:pt x="5413407" y="547741"/>
                  <a:pt x="5417997" y="544094"/>
                </a:cubicBezTo>
                <a:cubicBezTo>
                  <a:pt x="5422588" y="540448"/>
                  <a:pt x="5426266" y="535679"/>
                  <a:pt x="5429034" y="529786"/>
                </a:cubicBezTo>
                <a:cubicBezTo>
                  <a:pt x="5431801" y="523893"/>
                  <a:pt x="5433185" y="517691"/>
                  <a:pt x="5433185" y="511180"/>
                </a:cubicBezTo>
                <a:lnTo>
                  <a:pt x="5433087" y="506590"/>
                </a:lnTo>
                <a:lnTo>
                  <a:pt x="5433087" y="408628"/>
                </a:lnTo>
                <a:lnTo>
                  <a:pt x="5395875" y="408628"/>
                </a:lnTo>
                <a:lnTo>
                  <a:pt x="5395875" y="423962"/>
                </a:lnTo>
                <a:cubicBezTo>
                  <a:pt x="5391317" y="417646"/>
                  <a:pt x="5386418" y="413121"/>
                  <a:pt x="5381176" y="410386"/>
                </a:cubicBezTo>
                <a:cubicBezTo>
                  <a:pt x="5375935" y="407652"/>
                  <a:pt x="5369277" y="406284"/>
                  <a:pt x="5361203" y="406284"/>
                </a:cubicBezTo>
                <a:close/>
                <a:moveTo>
                  <a:pt x="5180958" y="406284"/>
                </a:moveTo>
                <a:cubicBezTo>
                  <a:pt x="5169238" y="406284"/>
                  <a:pt x="5159894" y="407504"/>
                  <a:pt x="5152927" y="409943"/>
                </a:cubicBezTo>
                <a:cubicBezTo>
                  <a:pt x="5145960" y="412382"/>
                  <a:pt x="5140491" y="416073"/>
                  <a:pt x="5136519" y="421017"/>
                </a:cubicBezTo>
                <a:cubicBezTo>
                  <a:pt x="5132547" y="425960"/>
                  <a:pt x="5130561" y="431847"/>
                  <a:pt x="5130561" y="438678"/>
                </a:cubicBezTo>
                <a:cubicBezTo>
                  <a:pt x="5130561" y="444923"/>
                  <a:pt x="5132401" y="450484"/>
                  <a:pt x="5136079" y="455363"/>
                </a:cubicBezTo>
                <a:cubicBezTo>
                  <a:pt x="5139758" y="460241"/>
                  <a:pt x="5144284" y="463705"/>
                  <a:pt x="5149655" y="465754"/>
                </a:cubicBezTo>
                <a:cubicBezTo>
                  <a:pt x="5155027" y="467803"/>
                  <a:pt x="5164615" y="470030"/>
                  <a:pt x="5178419" y="472436"/>
                </a:cubicBezTo>
                <a:cubicBezTo>
                  <a:pt x="5187665" y="474062"/>
                  <a:pt x="5193362" y="475427"/>
                  <a:pt x="5195511" y="476532"/>
                </a:cubicBezTo>
                <a:cubicBezTo>
                  <a:pt x="5198506" y="478093"/>
                  <a:pt x="5200003" y="480304"/>
                  <a:pt x="5200003" y="483165"/>
                </a:cubicBezTo>
                <a:cubicBezTo>
                  <a:pt x="5200003" y="485700"/>
                  <a:pt x="5198864" y="487812"/>
                  <a:pt x="5196585" y="489502"/>
                </a:cubicBezTo>
                <a:cubicBezTo>
                  <a:pt x="5193655" y="491778"/>
                  <a:pt x="5189520" y="492916"/>
                  <a:pt x="5184181" y="492916"/>
                </a:cubicBezTo>
                <a:cubicBezTo>
                  <a:pt x="5179298" y="492916"/>
                  <a:pt x="5175391" y="491907"/>
                  <a:pt x="5172461" y="489888"/>
                </a:cubicBezTo>
                <a:cubicBezTo>
                  <a:pt x="5169531" y="487870"/>
                  <a:pt x="5167252" y="484517"/>
                  <a:pt x="5165624" y="479829"/>
                </a:cubicBezTo>
                <a:lnTo>
                  <a:pt x="5126166" y="483540"/>
                </a:lnTo>
                <a:cubicBezTo>
                  <a:pt x="5128445" y="493502"/>
                  <a:pt x="5133605" y="501185"/>
                  <a:pt x="5141647" y="506590"/>
                </a:cubicBezTo>
                <a:cubicBezTo>
                  <a:pt x="5149688" y="511994"/>
                  <a:pt x="5163182" y="514696"/>
                  <a:pt x="5182130" y="514696"/>
                </a:cubicBezTo>
                <a:cubicBezTo>
                  <a:pt x="5195543" y="514696"/>
                  <a:pt x="5206140" y="513021"/>
                  <a:pt x="5213921" y="509672"/>
                </a:cubicBezTo>
                <a:cubicBezTo>
                  <a:pt x="5221702" y="506322"/>
                  <a:pt x="5227399" y="501817"/>
                  <a:pt x="5231013" y="496158"/>
                </a:cubicBezTo>
                <a:cubicBezTo>
                  <a:pt x="5234627" y="490499"/>
                  <a:pt x="5236434" y="484677"/>
                  <a:pt x="5236434" y="478693"/>
                </a:cubicBezTo>
                <a:cubicBezTo>
                  <a:pt x="5236434" y="472774"/>
                  <a:pt x="5234725" y="467343"/>
                  <a:pt x="5231306" y="462399"/>
                </a:cubicBezTo>
                <a:cubicBezTo>
                  <a:pt x="5227888" y="457456"/>
                  <a:pt x="5222956" y="453651"/>
                  <a:pt x="5216509" y="450984"/>
                </a:cubicBezTo>
                <a:cubicBezTo>
                  <a:pt x="5210063" y="448316"/>
                  <a:pt x="5200231" y="446235"/>
                  <a:pt x="5187014" y="444740"/>
                </a:cubicBezTo>
                <a:cubicBezTo>
                  <a:pt x="5178289" y="443699"/>
                  <a:pt x="5172624" y="442528"/>
                  <a:pt x="5170019" y="441228"/>
                </a:cubicBezTo>
                <a:cubicBezTo>
                  <a:pt x="5167415" y="439928"/>
                  <a:pt x="5166113" y="438010"/>
                  <a:pt x="5166113" y="435475"/>
                </a:cubicBezTo>
                <a:cubicBezTo>
                  <a:pt x="5166113" y="433199"/>
                  <a:pt x="5167138" y="431265"/>
                  <a:pt x="5169189" y="429672"/>
                </a:cubicBezTo>
                <a:cubicBezTo>
                  <a:pt x="5171240" y="428079"/>
                  <a:pt x="5174512" y="427283"/>
                  <a:pt x="5179005" y="427283"/>
                </a:cubicBezTo>
                <a:cubicBezTo>
                  <a:pt x="5183432" y="427283"/>
                  <a:pt x="5187209" y="428325"/>
                  <a:pt x="5190334" y="430408"/>
                </a:cubicBezTo>
                <a:cubicBezTo>
                  <a:pt x="5192613" y="431971"/>
                  <a:pt x="5194241" y="434413"/>
                  <a:pt x="5195218" y="437733"/>
                </a:cubicBezTo>
                <a:lnTo>
                  <a:pt x="5232918" y="434022"/>
                </a:lnTo>
                <a:cubicBezTo>
                  <a:pt x="5230313" y="427250"/>
                  <a:pt x="5227041" y="421879"/>
                  <a:pt x="5223102" y="417907"/>
                </a:cubicBezTo>
                <a:cubicBezTo>
                  <a:pt x="5219163" y="413935"/>
                  <a:pt x="5214247" y="411005"/>
                  <a:pt x="5208354" y="409117"/>
                </a:cubicBezTo>
                <a:cubicBezTo>
                  <a:pt x="5202461" y="407228"/>
                  <a:pt x="5193329" y="406284"/>
                  <a:pt x="5180958" y="406284"/>
                </a:cubicBezTo>
                <a:close/>
                <a:moveTo>
                  <a:pt x="5054250" y="406284"/>
                </a:moveTo>
                <a:cubicBezTo>
                  <a:pt x="5036083" y="406284"/>
                  <a:pt x="5021661" y="411412"/>
                  <a:pt x="5010982" y="421667"/>
                </a:cubicBezTo>
                <a:cubicBezTo>
                  <a:pt x="5000304" y="431922"/>
                  <a:pt x="4994965" y="444961"/>
                  <a:pt x="4994965" y="460783"/>
                </a:cubicBezTo>
                <a:cubicBezTo>
                  <a:pt x="4994965" y="477778"/>
                  <a:pt x="5001281" y="491516"/>
                  <a:pt x="5013912" y="501999"/>
                </a:cubicBezTo>
                <a:cubicBezTo>
                  <a:pt x="5024200" y="510464"/>
                  <a:pt x="5037678" y="514696"/>
                  <a:pt x="5054347" y="514696"/>
                </a:cubicBezTo>
                <a:cubicBezTo>
                  <a:pt x="5073034" y="514696"/>
                  <a:pt x="5087668" y="509601"/>
                  <a:pt x="5098249" y="499411"/>
                </a:cubicBezTo>
                <a:cubicBezTo>
                  <a:pt x="5108830" y="489221"/>
                  <a:pt x="5114120" y="476150"/>
                  <a:pt x="5114120" y="460197"/>
                </a:cubicBezTo>
                <a:cubicBezTo>
                  <a:pt x="5114120" y="446003"/>
                  <a:pt x="5109855" y="434055"/>
                  <a:pt x="5101326" y="424353"/>
                </a:cubicBezTo>
                <a:cubicBezTo>
                  <a:pt x="5090712" y="412307"/>
                  <a:pt x="5075020" y="406284"/>
                  <a:pt x="5054250" y="406284"/>
                </a:cubicBezTo>
                <a:close/>
                <a:moveTo>
                  <a:pt x="4832635" y="406284"/>
                </a:moveTo>
                <a:cubicBezTo>
                  <a:pt x="4825213" y="406284"/>
                  <a:pt x="4818311" y="406838"/>
                  <a:pt x="4811930" y="407945"/>
                </a:cubicBezTo>
                <a:cubicBezTo>
                  <a:pt x="4805548" y="409051"/>
                  <a:pt x="4800535" y="410614"/>
                  <a:pt x="4796889" y="412633"/>
                </a:cubicBezTo>
                <a:cubicBezTo>
                  <a:pt x="4791810" y="415432"/>
                  <a:pt x="4787920" y="418737"/>
                  <a:pt x="4785217" y="422546"/>
                </a:cubicBezTo>
                <a:cubicBezTo>
                  <a:pt x="4782515" y="426355"/>
                  <a:pt x="4780448" y="431580"/>
                  <a:pt x="4779015" y="438222"/>
                </a:cubicBezTo>
                <a:lnTo>
                  <a:pt x="4817009" y="442226"/>
                </a:lnTo>
                <a:cubicBezTo>
                  <a:pt x="4818571" y="437733"/>
                  <a:pt x="4820622" y="434673"/>
                  <a:pt x="4823162" y="433045"/>
                </a:cubicBezTo>
                <a:cubicBezTo>
                  <a:pt x="4826417" y="430962"/>
                  <a:pt x="4831301" y="429920"/>
                  <a:pt x="4837812" y="429920"/>
                </a:cubicBezTo>
                <a:cubicBezTo>
                  <a:pt x="4842891" y="429920"/>
                  <a:pt x="4846439" y="430897"/>
                  <a:pt x="4848458" y="432850"/>
                </a:cubicBezTo>
                <a:cubicBezTo>
                  <a:pt x="4850476" y="434803"/>
                  <a:pt x="4851485" y="438222"/>
                  <a:pt x="4851485" y="443105"/>
                </a:cubicBezTo>
                <a:cubicBezTo>
                  <a:pt x="4846537" y="445059"/>
                  <a:pt x="4841849" y="446638"/>
                  <a:pt x="4837421" y="447842"/>
                </a:cubicBezTo>
                <a:cubicBezTo>
                  <a:pt x="4832993" y="449047"/>
                  <a:pt x="4823325" y="451147"/>
                  <a:pt x="4808414" y="454142"/>
                </a:cubicBezTo>
                <a:cubicBezTo>
                  <a:pt x="4795977" y="456616"/>
                  <a:pt x="4787448" y="460393"/>
                  <a:pt x="4782825" y="465471"/>
                </a:cubicBezTo>
                <a:cubicBezTo>
                  <a:pt x="4778201" y="470550"/>
                  <a:pt x="4775890" y="477029"/>
                  <a:pt x="4775890" y="484907"/>
                </a:cubicBezTo>
                <a:cubicBezTo>
                  <a:pt x="4775890" y="493307"/>
                  <a:pt x="4779097" y="500371"/>
                  <a:pt x="4785510" y="506101"/>
                </a:cubicBezTo>
                <a:cubicBezTo>
                  <a:pt x="4791924" y="511831"/>
                  <a:pt x="4801316" y="514696"/>
                  <a:pt x="4813688" y="514696"/>
                </a:cubicBezTo>
                <a:cubicBezTo>
                  <a:pt x="4822999" y="514696"/>
                  <a:pt x="4831170" y="513264"/>
                  <a:pt x="4838203" y="510399"/>
                </a:cubicBezTo>
                <a:cubicBezTo>
                  <a:pt x="4843346" y="508250"/>
                  <a:pt x="4848523" y="504669"/>
                  <a:pt x="4853732" y="499655"/>
                </a:cubicBezTo>
                <a:cubicBezTo>
                  <a:pt x="4854187" y="502650"/>
                  <a:pt x="4854643" y="504848"/>
                  <a:pt x="4855099" y="506248"/>
                </a:cubicBezTo>
                <a:cubicBezTo>
                  <a:pt x="4855555" y="507648"/>
                  <a:pt x="4856532" y="509683"/>
                  <a:pt x="4858029" y="512352"/>
                </a:cubicBezTo>
                <a:lnTo>
                  <a:pt x="4895339" y="512352"/>
                </a:lnTo>
                <a:cubicBezTo>
                  <a:pt x="4893255" y="508055"/>
                  <a:pt x="4891904" y="504522"/>
                  <a:pt x="4891285" y="501755"/>
                </a:cubicBezTo>
                <a:cubicBezTo>
                  <a:pt x="4890667" y="498988"/>
                  <a:pt x="4890358" y="495162"/>
                  <a:pt x="4890358" y="490279"/>
                </a:cubicBezTo>
                <a:lnTo>
                  <a:pt x="4890358" y="444473"/>
                </a:lnTo>
                <a:cubicBezTo>
                  <a:pt x="4890358" y="439589"/>
                  <a:pt x="4889381" y="434462"/>
                  <a:pt x="4887427" y="429090"/>
                </a:cubicBezTo>
                <a:cubicBezTo>
                  <a:pt x="4885474" y="423718"/>
                  <a:pt x="4882805" y="419567"/>
                  <a:pt x="4879419" y="416637"/>
                </a:cubicBezTo>
                <a:cubicBezTo>
                  <a:pt x="4874600" y="412405"/>
                  <a:pt x="4868577" y="409621"/>
                  <a:pt x="4861350" y="408286"/>
                </a:cubicBezTo>
                <a:cubicBezTo>
                  <a:pt x="4854123" y="406952"/>
                  <a:pt x="4844551" y="406284"/>
                  <a:pt x="4832635" y="406284"/>
                </a:cubicBezTo>
                <a:close/>
                <a:moveTo>
                  <a:pt x="3771259" y="406284"/>
                </a:moveTo>
                <a:cubicBezTo>
                  <a:pt x="3759539" y="406284"/>
                  <a:pt x="3750195" y="407504"/>
                  <a:pt x="3743228" y="409943"/>
                </a:cubicBezTo>
                <a:cubicBezTo>
                  <a:pt x="3736261" y="412382"/>
                  <a:pt x="3730791" y="416073"/>
                  <a:pt x="3726820" y="421017"/>
                </a:cubicBezTo>
                <a:cubicBezTo>
                  <a:pt x="3722848" y="425960"/>
                  <a:pt x="3720862" y="431847"/>
                  <a:pt x="3720862" y="438678"/>
                </a:cubicBezTo>
                <a:cubicBezTo>
                  <a:pt x="3720862" y="444923"/>
                  <a:pt x="3722701" y="450484"/>
                  <a:pt x="3726380" y="455363"/>
                </a:cubicBezTo>
                <a:cubicBezTo>
                  <a:pt x="3730059" y="460241"/>
                  <a:pt x="3734584" y="463705"/>
                  <a:pt x="3739956" y="465754"/>
                </a:cubicBezTo>
                <a:cubicBezTo>
                  <a:pt x="3745328" y="467803"/>
                  <a:pt x="3754915" y="470030"/>
                  <a:pt x="3768719" y="472436"/>
                </a:cubicBezTo>
                <a:cubicBezTo>
                  <a:pt x="3777965" y="474062"/>
                  <a:pt x="3783663" y="475427"/>
                  <a:pt x="3785811" y="476532"/>
                </a:cubicBezTo>
                <a:cubicBezTo>
                  <a:pt x="3788807" y="478093"/>
                  <a:pt x="3790304" y="480304"/>
                  <a:pt x="3790304" y="483165"/>
                </a:cubicBezTo>
                <a:cubicBezTo>
                  <a:pt x="3790304" y="485700"/>
                  <a:pt x="3789164" y="487812"/>
                  <a:pt x="3786885" y="489502"/>
                </a:cubicBezTo>
                <a:cubicBezTo>
                  <a:pt x="3783956" y="491778"/>
                  <a:pt x="3779821" y="492916"/>
                  <a:pt x="3774482" y="492916"/>
                </a:cubicBezTo>
                <a:cubicBezTo>
                  <a:pt x="3769598" y="492916"/>
                  <a:pt x="3765691" y="491907"/>
                  <a:pt x="3762761" y="489888"/>
                </a:cubicBezTo>
                <a:cubicBezTo>
                  <a:pt x="3759831" y="487870"/>
                  <a:pt x="3757553" y="484517"/>
                  <a:pt x="3755925" y="479829"/>
                </a:cubicBezTo>
                <a:lnTo>
                  <a:pt x="3716467" y="483540"/>
                </a:lnTo>
                <a:cubicBezTo>
                  <a:pt x="3718746" y="493502"/>
                  <a:pt x="3723906" y="501185"/>
                  <a:pt x="3731947" y="506590"/>
                </a:cubicBezTo>
                <a:cubicBezTo>
                  <a:pt x="3739989" y="511994"/>
                  <a:pt x="3753483" y="514696"/>
                  <a:pt x="3772431" y="514696"/>
                </a:cubicBezTo>
                <a:cubicBezTo>
                  <a:pt x="3785844" y="514696"/>
                  <a:pt x="3796440" y="513021"/>
                  <a:pt x="3804222" y="509672"/>
                </a:cubicBezTo>
                <a:cubicBezTo>
                  <a:pt x="3812002" y="506322"/>
                  <a:pt x="3817700" y="501817"/>
                  <a:pt x="3821314" y="496158"/>
                </a:cubicBezTo>
                <a:cubicBezTo>
                  <a:pt x="3824927" y="490499"/>
                  <a:pt x="3826734" y="484677"/>
                  <a:pt x="3826734" y="478693"/>
                </a:cubicBezTo>
                <a:cubicBezTo>
                  <a:pt x="3826734" y="472774"/>
                  <a:pt x="3825025" y="467343"/>
                  <a:pt x="3821607" y="462399"/>
                </a:cubicBezTo>
                <a:cubicBezTo>
                  <a:pt x="3818188" y="457456"/>
                  <a:pt x="3813256" y="453651"/>
                  <a:pt x="3806810" y="450984"/>
                </a:cubicBezTo>
                <a:cubicBezTo>
                  <a:pt x="3800363" y="448316"/>
                  <a:pt x="3790531" y="446235"/>
                  <a:pt x="3777314" y="444740"/>
                </a:cubicBezTo>
                <a:cubicBezTo>
                  <a:pt x="3768589" y="443699"/>
                  <a:pt x="3762924" y="442528"/>
                  <a:pt x="3760320" y="441228"/>
                </a:cubicBezTo>
                <a:cubicBezTo>
                  <a:pt x="3757716" y="439928"/>
                  <a:pt x="3756413" y="438010"/>
                  <a:pt x="3756413" y="435475"/>
                </a:cubicBezTo>
                <a:cubicBezTo>
                  <a:pt x="3756413" y="433199"/>
                  <a:pt x="3757438" y="431265"/>
                  <a:pt x="3759489" y="429672"/>
                </a:cubicBezTo>
                <a:cubicBezTo>
                  <a:pt x="3761541" y="428079"/>
                  <a:pt x="3764813" y="427283"/>
                  <a:pt x="3769305" y="427283"/>
                </a:cubicBezTo>
                <a:cubicBezTo>
                  <a:pt x="3773733" y="427283"/>
                  <a:pt x="3777510" y="428325"/>
                  <a:pt x="3780635" y="430408"/>
                </a:cubicBezTo>
                <a:cubicBezTo>
                  <a:pt x="3782914" y="431971"/>
                  <a:pt x="3784541" y="434413"/>
                  <a:pt x="3785519" y="437733"/>
                </a:cubicBezTo>
                <a:lnTo>
                  <a:pt x="3823218" y="434022"/>
                </a:lnTo>
                <a:cubicBezTo>
                  <a:pt x="3820614" y="427250"/>
                  <a:pt x="3817342" y="421879"/>
                  <a:pt x="3813403" y="417907"/>
                </a:cubicBezTo>
                <a:cubicBezTo>
                  <a:pt x="3809463" y="413935"/>
                  <a:pt x="3804547" y="411005"/>
                  <a:pt x="3798655" y="409117"/>
                </a:cubicBezTo>
                <a:cubicBezTo>
                  <a:pt x="3792762" y="407228"/>
                  <a:pt x="3783630" y="406284"/>
                  <a:pt x="3771259" y="406284"/>
                </a:cubicBezTo>
                <a:close/>
                <a:moveTo>
                  <a:pt x="3660959" y="406284"/>
                </a:moveTo>
                <a:cubicBezTo>
                  <a:pt x="3653926" y="406284"/>
                  <a:pt x="3647513" y="407814"/>
                  <a:pt x="3641717" y="410875"/>
                </a:cubicBezTo>
                <a:cubicBezTo>
                  <a:pt x="3637421" y="413154"/>
                  <a:pt x="3632700" y="417516"/>
                  <a:pt x="3627556" y="423962"/>
                </a:cubicBezTo>
                <a:lnTo>
                  <a:pt x="3627556" y="408628"/>
                </a:lnTo>
                <a:lnTo>
                  <a:pt x="3590344" y="408628"/>
                </a:lnTo>
                <a:lnTo>
                  <a:pt x="3590344" y="551810"/>
                </a:lnTo>
                <a:lnTo>
                  <a:pt x="3630486" y="551810"/>
                </a:lnTo>
                <a:lnTo>
                  <a:pt x="3630486" y="502292"/>
                </a:lnTo>
                <a:cubicBezTo>
                  <a:pt x="3634458" y="506394"/>
                  <a:pt x="3638967" y="509487"/>
                  <a:pt x="3644013" y="511571"/>
                </a:cubicBezTo>
                <a:cubicBezTo>
                  <a:pt x="3649059" y="513654"/>
                  <a:pt x="3654642" y="514696"/>
                  <a:pt x="3660763" y="514696"/>
                </a:cubicBezTo>
                <a:cubicBezTo>
                  <a:pt x="3673395" y="514696"/>
                  <a:pt x="3683846" y="510155"/>
                  <a:pt x="3692115" y="501071"/>
                </a:cubicBezTo>
                <a:cubicBezTo>
                  <a:pt x="3700384" y="491988"/>
                  <a:pt x="3704518" y="478819"/>
                  <a:pt x="3704518" y="461565"/>
                </a:cubicBezTo>
                <a:cubicBezTo>
                  <a:pt x="3704518" y="445938"/>
                  <a:pt x="3700726" y="432817"/>
                  <a:pt x="3693140" y="422204"/>
                </a:cubicBezTo>
                <a:cubicBezTo>
                  <a:pt x="3685555" y="411591"/>
                  <a:pt x="3674827" y="406284"/>
                  <a:pt x="3660959" y="406284"/>
                </a:cubicBezTo>
                <a:close/>
                <a:moveTo>
                  <a:pt x="264931" y="406284"/>
                </a:moveTo>
                <a:lnTo>
                  <a:pt x="280735" y="457755"/>
                </a:lnTo>
                <a:lnTo>
                  <a:pt x="249292" y="457755"/>
                </a:lnTo>
                <a:close/>
                <a:moveTo>
                  <a:pt x="2151716" y="401596"/>
                </a:moveTo>
                <a:lnTo>
                  <a:pt x="2162752" y="401596"/>
                </a:lnTo>
                <a:cubicBezTo>
                  <a:pt x="2174212" y="401596"/>
                  <a:pt x="2182416" y="404396"/>
                  <a:pt x="2187365" y="409996"/>
                </a:cubicBezTo>
                <a:cubicBezTo>
                  <a:pt x="2192313" y="415595"/>
                  <a:pt x="2194787" y="425981"/>
                  <a:pt x="2194787" y="441152"/>
                </a:cubicBezTo>
                <a:cubicBezTo>
                  <a:pt x="2194787" y="452612"/>
                  <a:pt x="2193680" y="460897"/>
                  <a:pt x="2191467" y="466008"/>
                </a:cubicBezTo>
                <a:cubicBezTo>
                  <a:pt x="2189253" y="471120"/>
                  <a:pt x="2186193" y="474701"/>
                  <a:pt x="2182286" y="476752"/>
                </a:cubicBezTo>
                <a:cubicBezTo>
                  <a:pt x="2178379" y="478803"/>
                  <a:pt x="2171803" y="479829"/>
                  <a:pt x="2162557" y="479829"/>
                </a:cubicBezTo>
                <a:lnTo>
                  <a:pt x="2151716" y="479829"/>
                </a:lnTo>
                <a:close/>
                <a:moveTo>
                  <a:pt x="1151591" y="401596"/>
                </a:moveTo>
                <a:lnTo>
                  <a:pt x="1162627" y="401596"/>
                </a:lnTo>
                <a:cubicBezTo>
                  <a:pt x="1174087" y="401596"/>
                  <a:pt x="1182291" y="404396"/>
                  <a:pt x="1187240" y="409996"/>
                </a:cubicBezTo>
                <a:cubicBezTo>
                  <a:pt x="1192188" y="415595"/>
                  <a:pt x="1194662" y="425981"/>
                  <a:pt x="1194662" y="441152"/>
                </a:cubicBezTo>
                <a:cubicBezTo>
                  <a:pt x="1194662" y="452612"/>
                  <a:pt x="1193556" y="460897"/>
                  <a:pt x="1191342" y="466008"/>
                </a:cubicBezTo>
                <a:cubicBezTo>
                  <a:pt x="1189128" y="471120"/>
                  <a:pt x="1186068" y="474701"/>
                  <a:pt x="1182161" y="476752"/>
                </a:cubicBezTo>
                <a:cubicBezTo>
                  <a:pt x="1178254" y="478803"/>
                  <a:pt x="1171678" y="479829"/>
                  <a:pt x="1162432" y="479829"/>
                </a:cubicBezTo>
                <a:lnTo>
                  <a:pt x="1151591" y="479829"/>
                </a:lnTo>
                <a:close/>
                <a:moveTo>
                  <a:pt x="2742461" y="398080"/>
                </a:moveTo>
                <a:lnTo>
                  <a:pt x="2761897" y="398080"/>
                </a:lnTo>
                <a:cubicBezTo>
                  <a:pt x="2769971" y="398080"/>
                  <a:pt x="2775473" y="399317"/>
                  <a:pt x="2778403" y="401791"/>
                </a:cubicBezTo>
                <a:cubicBezTo>
                  <a:pt x="2781333" y="404266"/>
                  <a:pt x="2782798" y="407814"/>
                  <a:pt x="2782798" y="412437"/>
                </a:cubicBezTo>
                <a:cubicBezTo>
                  <a:pt x="2782798" y="415563"/>
                  <a:pt x="2781871" y="418330"/>
                  <a:pt x="2780015" y="420739"/>
                </a:cubicBezTo>
                <a:cubicBezTo>
                  <a:pt x="2778159" y="423148"/>
                  <a:pt x="2775766" y="424646"/>
                  <a:pt x="2772836" y="425232"/>
                </a:cubicBezTo>
                <a:cubicBezTo>
                  <a:pt x="2767041" y="426534"/>
                  <a:pt x="2763134" y="427185"/>
                  <a:pt x="2761116" y="427185"/>
                </a:cubicBezTo>
                <a:lnTo>
                  <a:pt x="2742461" y="427185"/>
                </a:lnTo>
                <a:close/>
                <a:moveTo>
                  <a:pt x="8220861" y="369170"/>
                </a:moveTo>
                <a:lnTo>
                  <a:pt x="8220861" y="396517"/>
                </a:lnTo>
                <a:lnTo>
                  <a:pt x="8260709" y="396517"/>
                </a:lnTo>
                <a:lnTo>
                  <a:pt x="8260709" y="369170"/>
                </a:lnTo>
                <a:close/>
                <a:moveTo>
                  <a:pt x="7115864" y="369170"/>
                </a:moveTo>
                <a:lnTo>
                  <a:pt x="7115864" y="396224"/>
                </a:lnTo>
                <a:lnTo>
                  <a:pt x="7155615" y="396224"/>
                </a:lnTo>
                <a:lnTo>
                  <a:pt x="7155615" y="369170"/>
                </a:lnTo>
                <a:close/>
                <a:moveTo>
                  <a:pt x="4962079" y="369170"/>
                </a:moveTo>
                <a:lnTo>
                  <a:pt x="4922230" y="389583"/>
                </a:lnTo>
                <a:lnTo>
                  <a:pt x="4922230" y="408628"/>
                </a:lnTo>
                <a:lnTo>
                  <a:pt x="4907580" y="408628"/>
                </a:lnTo>
                <a:lnTo>
                  <a:pt x="4907580" y="437733"/>
                </a:lnTo>
                <a:lnTo>
                  <a:pt x="4922230" y="437733"/>
                </a:lnTo>
                <a:lnTo>
                  <a:pt x="4922230" y="474216"/>
                </a:lnTo>
                <a:cubicBezTo>
                  <a:pt x="4922230" y="485790"/>
                  <a:pt x="4923353" y="494163"/>
                  <a:pt x="4925600" y="499332"/>
                </a:cubicBezTo>
                <a:cubicBezTo>
                  <a:pt x="4927846" y="504502"/>
                  <a:pt x="4931313" y="508355"/>
                  <a:pt x="4936001" y="510892"/>
                </a:cubicBezTo>
                <a:cubicBezTo>
                  <a:pt x="4940689" y="513428"/>
                  <a:pt x="4947982" y="514696"/>
                  <a:pt x="4957879" y="514696"/>
                </a:cubicBezTo>
                <a:cubicBezTo>
                  <a:pt x="4966408" y="514696"/>
                  <a:pt x="4975589" y="513622"/>
                  <a:pt x="4985421" y="511473"/>
                </a:cubicBezTo>
                <a:lnTo>
                  <a:pt x="4982491" y="484033"/>
                </a:lnTo>
                <a:cubicBezTo>
                  <a:pt x="4977217" y="485723"/>
                  <a:pt x="4973115" y="486568"/>
                  <a:pt x="4970185" y="486568"/>
                </a:cubicBezTo>
                <a:cubicBezTo>
                  <a:pt x="4966930" y="486568"/>
                  <a:pt x="4964650" y="485463"/>
                  <a:pt x="4963348" y="483253"/>
                </a:cubicBezTo>
                <a:cubicBezTo>
                  <a:pt x="4962502" y="481824"/>
                  <a:pt x="4962079" y="478900"/>
                  <a:pt x="4962079" y="474481"/>
                </a:cubicBezTo>
                <a:lnTo>
                  <a:pt x="4962079" y="437733"/>
                </a:lnTo>
                <a:lnTo>
                  <a:pt x="4983956" y="437733"/>
                </a:lnTo>
                <a:lnTo>
                  <a:pt x="4983956" y="408628"/>
                </a:lnTo>
                <a:lnTo>
                  <a:pt x="4962079" y="408628"/>
                </a:lnTo>
                <a:close/>
                <a:moveTo>
                  <a:pt x="4716475" y="369170"/>
                </a:moveTo>
                <a:lnTo>
                  <a:pt x="4716475" y="418786"/>
                </a:lnTo>
                <a:cubicBezTo>
                  <a:pt x="4712568" y="414619"/>
                  <a:pt x="4708092" y="411493"/>
                  <a:pt x="4703045" y="409410"/>
                </a:cubicBezTo>
                <a:cubicBezTo>
                  <a:pt x="4698000" y="407326"/>
                  <a:pt x="4692384" y="406284"/>
                  <a:pt x="4686198" y="406284"/>
                </a:cubicBezTo>
                <a:cubicBezTo>
                  <a:pt x="4673501" y="406284"/>
                  <a:pt x="4663034" y="410842"/>
                  <a:pt x="4654797" y="419958"/>
                </a:cubicBezTo>
                <a:cubicBezTo>
                  <a:pt x="4646561" y="429073"/>
                  <a:pt x="4642442" y="442226"/>
                  <a:pt x="4642442" y="459416"/>
                </a:cubicBezTo>
                <a:cubicBezTo>
                  <a:pt x="4642442" y="474782"/>
                  <a:pt x="4646170" y="487837"/>
                  <a:pt x="4653625" y="498581"/>
                </a:cubicBezTo>
                <a:cubicBezTo>
                  <a:pt x="4661081" y="509324"/>
                  <a:pt x="4671873" y="514696"/>
                  <a:pt x="4686002" y="514696"/>
                </a:cubicBezTo>
                <a:cubicBezTo>
                  <a:pt x="4693034" y="514696"/>
                  <a:pt x="4699416" y="513199"/>
                  <a:pt x="4705145" y="510203"/>
                </a:cubicBezTo>
                <a:cubicBezTo>
                  <a:pt x="4709443" y="507924"/>
                  <a:pt x="4714196" y="503529"/>
                  <a:pt x="4719405" y="497018"/>
                </a:cubicBezTo>
                <a:lnTo>
                  <a:pt x="4719405" y="512352"/>
                </a:lnTo>
                <a:lnTo>
                  <a:pt x="4756617" y="512352"/>
                </a:lnTo>
                <a:lnTo>
                  <a:pt x="4756617" y="369170"/>
                </a:lnTo>
                <a:close/>
                <a:moveTo>
                  <a:pt x="3552379" y="369170"/>
                </a:moveTo>
                <a:lnTo>
                  <a:pt x="3512530" y="389583"/>
                </a:lnTo>
                <a:lnTo>
                  <a:pt x="3512530" y="408628"/>
                </a:lnTo>
                <a:lnTo>
                  <a:pt x="3497880" y="408628"/>
                </a:lnTo>
                <a:lnTo>
                  <a:pt x="3497880" y="437733"/>
                </a:lnTo>
                <a:lnTo>
                  <a:pt x="3512530" y="437733"/>
                </a:lnTo>
                <a:lnTo>
                  <a:pt x="3512530" y="474216"/>
                </a:lnTo>
                <a:cubicBezTo>
                  <a:pt x="3512530" y="485790"/>
                  <a:pt x="3513653" y="494163"/>
                  <a:pt x="3515900" y="499332"/>
                </a:cubicBezTo>
                <a:cubicBezTo>
                  <a:pt x="3518146" y="504502"/>
                  <a:pt x="3521614" y="508355"/>
                  <a:pt x="3526302" y="510892"/>
                </a:cubicBezTo>
                <a:cubicBezTo>
                  <a:pt x="3530989" y="513428"/>
                  <a:pt x="3538283" y="514696"/>
                  <a:pt x="3548179" y="514696"/>
                </a:cubicBezTo>
                <a:cubicBezTo>
                  <a:pt x="3556709" y="514696"/>
                  <a:pt x="3565890" y="513622"/>
                  <a:pt x="3575722" y="511473"/>
                </a:cubicBezTo>
                <a:lnTo>
                  <a:pt x="3572792" y="484033"/>
                </a:lnTo>
                <a:cubicBezTo>
                  <a:pt x="3567517" y="485723"/>
                  <a:pt x="3563416" y="486568"/>
                  <a:pt x="3560486" y="486568"/>
                </a:cubicBezTo>
                <a:cubicBezTo>
                  <a:pt x="3557230" y="486568"/>
                  <a:pt x="3554951" y="485463"/>
                  <a:pt x="3553649" y="483253"/>
                </a:cubicBezTo>
                <a:cubicBezTo>
                  <a:pt x="3552802" y="481824"/>
                  <a:pt x="3552379" y="478900"/>
                  <a:pt x="3552379" y="474481"/>
                </a:cubicBezTo>
                <a:lnTo>
                  <a:pt x="3552379" y="437733"/>
                </a:lnTo>
                <a:lnTo>
                  <a:pt x="3574257" y="437733"/>
                </a:lnTo>
                <a:lnTo>
                  <a:pt x="3574257" y="408628"/>
                </a:lnTo>
                <a:lnTo>
                  <a:pt x="3552379" y="408628"/>
                </a:lnTo>
                <a:close/>
                <a:moveTo>
                  <a:pt x="3466654" y="369170"/>
                </a:moveTo>
                <a:lnTo>
                  <a:pt x="3426806" y="389583"/>
                </a:lnTo>
                <a:lnTo>
                  <a:pt x="3426806" y="408628"/>
                </a:lnTo>
                <a:lnTo>
                  <a:pt x="3412155" y="408628"/>
                </a:lnTo>
                <a:lnTo>
                  <a:pt x="3412155" y="437733"/>
                </a:lnTo>
                <a:lnTo>
                  <a:pt x="3426806" y="437733"/>
                </a:lnTo>
                <a:lnTo>
                  <a:pt x="3426806" y="474216"/>
                </a:lnTo>
                <a:cubicBezTo>
                  <a:pt x="3426806" y="485790"/>
                  <a:pt x="3427929" y="494163"/>
                  <a:pt x="3430175" y="499332"/>
                </a:cubicBezTo>
                <a:cubicBezTo>
                  <a:pt x="3432421" y="504502"/>
                  <a:pt x="3435889" y="508355"/>
                  <a:pt x="3440577" y="510892"/>
                </a:cubicBezTo>
                <a:cubicBezTo>
                  <a:pt x="3445264" y="513428"/>
                  <a:pt x="3452557" y="514696"/>
                  <a:pt x="3462454" y="514696"/>
                </a:cubicBezTo>
                <a:cubicBezTo>
                  <a:pt x="3470985" y="514696"/>
                  <a:pt x="3480165" y="513622"/>
                  <a:pt x="3489997" y="511473"/>
                </a:cubicBezTo>
                <a:lnTo>
                  <a:pt x="3487067" y="484033"/>
                </a:lnTo>
                <a:cubicBezTo>
                  <a:pt x="3481792" y="485723"/>
                  <a:pt x="3477691" y="486568"/>
                  <a:pt x="3474761" y="486568"/>
                </a:cubicBezTo>
                <a:cubicBezTo>
                  <a:pt x="3471505" y="486568"/>
                  <a:pt x="3469226" y="485463"/>
                  <a:pt x="3467924" y="483253"/>
                </a:cubicBezTo>
                <a:cubicBezTo>
                  <a:pt x="3467077" y="481824"/>
                  <a:pt x="3466654" y="478900"/>
                  <a:pt x="3466654" y="474481"/>
                </a:cubicBezTo>
                <a:lnTo>
                  <a:pt x="3466654" y="437733"/>
                </a:lnTo>
                <a:lnTo>
                  <a:pt x="3488532" y="437733"/>
                </a:lnTo>
                <a:lnTo>
                  <a:pt x="3488532" y="408628"/>
                </a:lnTo>
                <a:lnTo>
                  <a:pt x="3466654" y="408628"/>
                </a:lnTo>
                <a:close/>
                <a:moveTo>
                  <a:pt x="3285349" y="369170"/>
                </a:moveTo>
                <a:lnTo>
                  <a:pt x="3285349" y="512352"/>
                </a:lnTo>
                <a:lnTo>
                  <a:pt x="3325099" y="512352"/>
                </a:lnTo>
                <a:lnTo>
                  <a:pt x="3325099" y="462541"/>
                </a:lnTo>
                <a:cubicBezTo>
                  <a:pt x="3325099" y="453100"/>
                  <a:pt x="3326598" y="446556"/>
                  <a:pt x="3329592" y="442910"/>
                </a:cubicBezTo>
                <a:cubicBezTo>
                  <a:pt x="3332588" y="439264"/>
                  <a:pt x="3336494" y="437440"/>
                  <a:pt x="3341313" y="437440"/>
                </a:cubicBezTo>
                <a:cubicBezTo>
                  <a:pt x="3345675" y="437440"/>
                  <a:pt x="3349062" y="438791"/>
                  <a:pt x="3351470" y="441494"/>
                </a:cubicBezTo>
                <a:cubicBezTo>
                  <a:pt x="3353879" y="444196"/>
                  <a:pt x="3355084" y="448803"/>
                  <a:pt x="3355084" y="455314"/>
                </a:cubicBezTo>
                <a:lnTo>
                  <a:pt x="3355084" y="512352"/>
                </a:lnTo>
                <a:lnTo>
                  <a:pt x="3395030" y="512352"/>
                </a:lnTo>
                <a:lnTo>
                  <a:pt x="3395030" y="446426"/>
                </a:lnTo>
                <a:cubicBezTo>
                  <a:pt x="3395030" y="432817"/>
                  <a:pt x="3391922" y="422725"/>
                  <a:pt x="3385703" y="416149"/>
                </a:cubicBezTo>
                <a:cubicBezTo>
                  <a:pt x="3379485" y="409572"/>
                  <a:pt x="3370972" y="406284"/>
                  <a:pt x="3360163" y="406284"/>
                </a:cubicBezTo>
                <a:cubicBezTo>
                  <a:pt x="3352870" y="406284"/>
                  <a:pt x="3346554" y="407489"/>
                  <a:pt x="3341216" y="409898"/>
                </a:cubicBezTo>
                <a:cubicBezTo>
                  <a:pt x="3335876" y="412307"/>
                  <a:pt x="3330504" y="416311"/>
                  <a:pt x="3325099" y="421911"/>
                </a:cubicBezTo>
                <a:lnTo>
                  <a:pt x="3325099" y="369170"/>
                </a:lnTo>
                <a:close/>
                <a:moveTo>
                  <a:pt x="2851594" y="369170"/>
                </a:moveTo>
                <a:lnTo>
                  <a:pt x="2851594" y="512352"/>
                </a:lnTo>
                <a:lnTo>
                  <a:pt x="2895935" y="512352"/>
                </a:lnTo>
                <a:lnTo>
                  <a:pt x="2895935" y="369170"/>
                </a:lnTo>
                <a:close/>
                <a:moveTo>
                  <a:pt x="2698022" y="369170"/>
                </a:moveTo>
                <a:lnTo>
                  <a:pt x="2698022" y="512352"/>
                </a:lnTo>
                <a:lnTo>
                  <a:pt x="2742461" y="512352"/>
                </a:lnTo>
                <a:lnTo>
                  <a:pt x="2742461" y="454239"/>
                </a:lnTo>
                <a:lnTo>
                  <a:pt x="2746368" y="454239"/>
                </a:lnTo>
                <a:cubicBezTo>
                  <a:pt x="2750405" y="454239"/>
                  <a:pt x="2754018" y="455346"/>
                  <a:pt x="2757209" y="457560"/>
                </a:cubicBezTo>
                <a:cubicBezTo>
                  <a:pt x="2759553" y="459253"/>
                  <a:pt x="2762223" y="462932"/>
                  <a:pt x="2765218" y="468597"/>
                </a:cubicBezTo>
                <a:lnTo>
                  <a:pt x="2788867" y="512352"/>
                </a:lnTo>
                <a:lnTo>
                  <a:pt x="2838860" y="512352"/>
                </a:lnTo>
                <a:lnTo>
                  <a:pt x="2817434" y="470863"/>
                </a:lnTo>
                <a:cubicBezTo>
                  <a:pt x="2816393" y="468777"/>
                  <a:pt x="2814327" y="465812"/>
                  <a:pt x="2811236" y="461967"/>
                </a:cubicBezTo>
                <a:cubicBezTo>
                  <a:pt x="2808146" y="458121"/>
                  <a:pt x="2805787" y="455612"/>
                  <a:pt x="2804160" y="454439"/>
                </a:cubicBezTo>
                <a:cubicBezTo>
                  <a:pt x="2801752" y="452680"/>
                  <a:pt x="2797913" y="450921"/>
                  <a:pt x="2792643" y="449161"/>
                </a:cubicBezTo>
                <a:cubicBezTo>
                  <a:pt x="2799223" y="447663"/>
                  <a:pt x="2804403" y="445775"/>
                  <a:pt x="2808181" y="443496"/>
                </a:cubicBezTo>
                <a:cubicBezTo>
                  <a:pt x="2814110" y="439915"/>
                  <a:pt x="2818768" y="435243"/>
                  <a:pt x="2822156" y="429480"/>
                </a:cubicBezTo>
                <a:cubicBezTo>
                  <a:pt x="2825543" y="423718"/>
                  <a:pt x="2827237" y="416865"/>
                  <a:pt x="2827237" y="408921"/>
                </a:cubicBezTo>
                <a:cubicBezTo>
                  <a:pt x="2827237" y="399806"/>
                  <a:pt x="2825023" y="392073"/>
                  <a:pt x="2820596" y="385725"/>
                </a:cubicBezTo>
                <a:cubicBezTo>
                  <a:pt x="2816168" y="379377"/>
                  <a:pt x="2810340" y="375030"/>
                  <a:pt x="2803114" y="372686"/>
                </a:cubicBezTo>
                <a:cubicBezTo>
                  <a:pt x="2795886" y="370342"/>
                  <a:pt x="2785435" y="369170"/>
                  <a:pt x="2771762" y="369170"/>
                </a:cubicBezTo>
                <a:close/>
                <a:moveTo>
                  <a:pt x="2622994" y="369170"/>
                </a:moveTo>
                <a:lnTo>
                  <a:pt x="2622994" y="512352"/>
                </a:lnTo>
                <a:lnTo>
                  <a:pt x="2667335" y="512352"/>
                </a:lnTo>
                <a:lnTo>
                  <a:pt x="2667335" y="369170"/>
                </a:lnTo>
                <a:close/>
                <a:moveTo>
                  <a:pt x="2259188" y="369170"/>
                </a:moveTo>
                <a:lnTo>
                  <a:pt x="2259188" y="512352"/>
                </a:lnTo>
                <a:lnTo>
                  <a:pt x="2379907" y="512352"/>
                </a:lnTo>
                <a:lnTo>
                  <a:pt x="2379907" y="479926"/>
                </a:lnTo>
                <a:lnTo>
                  <a:pt x="2303530" y="479926"/>
                </a:lnTo>
                <a:lnTo>
                  <a:pt x="2303530" y="451700"/>
                </a:lnTo>
                <a:lnTo>
                  <a:pt x="2372386" y="451700"/>
                </a:lnTo>
                <a:lnTo>
                  <a:pt x="2372386" y="422497"/>
                </a:lnTo>
                <a:lnTo>
                  <a:pt x="2303530" y="422497"/>
                </a:lnTo>
                <a:lnTo>
                  <a:pt x="2303530" y="399740"/>
                </a:lnTo>
                <a:lnTo>
                  <a:pt x="2377758" y="399740"/>
                </a:lnTo>
                <a:lnTo>
                  <a:pt x="2377758" y="369170"/>
                </a:lnTo>
                <a:close/>
                <a:moveTo>
                  <a:pt x="2107472" y="369170"/>
                </a:moveTo>
                <a:lnTo>
                  <a:pt x="2107472" y="512352"/>
                </a:lnTo>
                <a:lnTo>
                  <a:pt x="2173203" y="512352"/>
                </a:lnTo>
                <a:cubicBezTo>
                  <a:pt x="2181081" y="512352"/>
                  <a:pt x="2189871" y="511050"/>
                  <a:pt x="2199573" y="508445"/>
                </a:cubicBezTo>
                <a:cubicBezTo>
                  <a:pt x="2206670" y="506557"/>
                  <a:pt x="2213312" y="502764"/>
                  <a:pt x="2219497" y="497067"/>
                </a:cubicBezTo>
                <a:cubicBezTo>
                  <a:pt x="2225683" y="491370"/>
                  <a:pt x="2230518" y="484305"/>
                  <a:pt x="2234002" y="475873"/>
                </a:cubicBezTo>
                <a:cubicBezTo>
                  <a:pt x="2237485" y="467441"/>
                  <a:pt x="2239226" y="455574"/>
                  <a:pt x="2239226" y="440273"/>
                </a:cubicBezTo>
                <a:cubicBezTo>
                  <a:pt x="2239226" y="430506"/>
                  <a:pt x="2238054" y="421260"/>
                  <a:pt x="2235711" y="412535"/>
                </a:cubicBezTo>
                <a:cubicBezTo>
                  <a:pt x="2233366" y="403810"/>
                  <a:pt x="2229590" y="396159"/>
                  <a:pt x="2224381" y="389583"/>
                </a:cubicBezTo>
                <a:cubicBezTo>
                  <a:pt x="2219172" y="383007"/>
                  <a:pt x="2212579" y="377960"/>
                  <a:pt x="2204603" y="374444"/>
                </a:cubicBezTo>
                <a:cubicBezTo>
                  <a:pt x="2196627" y="370928"/>
                  <a:pt x="2186160" y="369170"/>
                  <a:pt x="2173203" y="369170"/>
                </a:cubicBezTo>
                <a:close/>
                <a:moveTo>
                  <a:pt x="1716263" y="369170"/>
                </a:moveTo>
                <a:lnTo>
                  <a:pt x="1716263" y="512352"/>
                </a:lnTo>
                <a:lnTo>
                  <a:pt x="1836981" y="512352"/>
                </a:lnTo>
                <a:lnTo>
                  <a:pt x="1836981" y="479926"/>
                </a:lnTo>
                <a:lnTo>
                  <a:pt x="1760605" y="479926"/>
                </a:lnTo>
                <a:lnTo>
                  <a:pt x="1760605" y="451700"/>
                </a:lnTo>
                <a:lnTo>
                  <a:pt x="1829461" y="451700"/>
                </a:lnTo>
                <a:lnTo>
                  <a:pt x="1829461" y="422497"/>
                </a:lnTo>
                <a:lnTo>
                  <a:pt x="1760605" y="422497"/>
                </a:lnTo>
                <a:lnTo>
                  <a:pt x="1760605" y="399740"/>
                </a:lnTo>
                <a:lnTo>
                  <a:pt x="1834833" y="399740"/>
                </a:lnTo>
                <a:lnTo>
                  <a:pt x="1834833" y="369170"/>
                </a:lnTo>
                <a:close/>
                <a:moveTo>
                  <a:pt x="1563426" y="369170"/>
                </a:moveTo>
                <a:lnTo>
                  <a:pt x="1563426" y="404526"/>
                </a:lnTo>
                <a:lnTo>
                  <a:pt x="1608549" y="404526"/>
                </a:lnTo>
                <a:lnTo>
                  <a:pt x="1608549" y="512352"/>
                </a:lnTo>
                <a:lnTo>
                  <a:pt x="1652793" y="512352"/>
                </a:lnTo>
                <a:lnTo>
                  <a:pt x="1652793" y="404526"/>
                </a:lnTo>
                <a:lnTo>
                  <a:pt x="1697916" y="404526"/>
                </a:lnTo>
                <a:lnTo>
                  <a:pt x="1697916" y="369170"/>
                </a:lnTo>
                <a:close/>
                <a:moveTo>
                  <a:pt x="1402329" y="369170"/>
                </a:moveTo>
                <a:lnTo>
                  <a:pt x="1402329" y="512352"/>
                </a:lnTo>
                <a:lnTo>
                  <a:pt x="1443936" y="512352"/>
                </a:lnTo>
                <a:lnTo>
                  <a:pt x="1443936" y="433735"/>
                </a:lnTo>
                <a:lnTo>
                  <a:pt x="1497556" y="512352"/>
                </a:lnTo>
                <a:lnTo>
                  <a:pt x="1539260" y="512352"/>
                </a:lnTo>
                <a:lnTo>
                  <a:pt x="1539260" y="369170"/>
                </a:lnTo>
                <a:lnTo>
                  <a:pt x="1497556" y="369170"/>
                </a:lnTo>
                <a:lnTo>
                  <a:pt x="1497556" y="448385"/>
                </a:lnTo>
                <a:lnTo>
                  <a:pt x="1443643" y="369170"/>
                </a:lnTo>
                <a:close/>
                <a:moveTo>
                  <a:pt x="1259063" y="369170"/>
                </a:moveTo>
                <a:lnTo>
                  <a:pt x="1259063" y="512352"/>
                </a:lnTo>
                <a:lnTo>
                  <a:pt x="1379781" y="512352"/>
                </a:lnTo>
                <a:lnTo>
                  <a:pt x="1379781" y="479926"/>
                </a:lnTo>
                <a:lnTo>
                  <a:pt x="1303405" y="479926"/>
                </a:lnTo>
                <a:lnTo>
                  <a:pt x="1303405" y="451700"/>
                </a:lnTo>
                <a:lnTo>
                  <a:pt x="1372261" y="451700"/>
                </a:lnTo>
                <a:lnTo>
                  <a:pt x="1372261" y="422497"/>
                </a:lnTo>
                <a:lnTo>
                  <a:pt x="1303405" y="422497"/>
                </a:lnTo>
                <a:lnTo>
                  <a:pt x="1303405" y="399740"/>
                </a:lnTo>
                <a:lnTo>
                  <a:pt x="1377633" y="399740"/>
                </a:lnTo>
                <a:lnTo>
                  <a:pt x="1377633" y="369170"/>
                </a:lnTo>
                <a:close/>
                <a:moveTo>
                  <a:pt x="1107347" y="369170"/>
                </a:moveTo>
                <a:lnTo>
                  <a:pt x="1107347" y="512352"/>
                </a:lnTo>
                <a:lnTo>
                  <a:pt x="1173078" y="512352"/>
                </a:lnTo>
                <a:cubicBezTo>
                  <a:pt x="1180956" y="512352"/>
                  <a:pt x="1189746" y="511050"/>
                  <a:pt x="1199448" y="508445"/>
                </a:cubicBezTo>
                <a:cubicBezTo>
                  <a:pt x="1206545" y="506557"/>
                  <a:pt x="1213187" y="502764"/>
                  <a:pt x="1219372" y="497067"/>
                </a:cubicBezTo>
                <a:cubicBezTo>
                  <a:pt x="1225558" y="491370"/>
                  <a:pt x="1230393" y="484305"/>
                  <a:pt x="1233876" y="475873"/>
                </a:cubicBezTo>
                <a:cubicBezTo>
                  <a:pt x="1237360" y="467441"/>
                  <a:pt x="1239102" y="455574"/>
                  <a:pt x="1239102" y="440273"/>
                </a:cubicBezTo>
                <a:cubicBezTo>
                  <a:pt x="1239102" y="430506"/>
                  <a:pt x="1237930" y="421260"/>
                  <a:pt x="1235585" y="412535"/>
                </a:cubicBezTo>
                <a:cubicBezTo>
                  <a:pt x="1233241" y="403810"/>
                  <a:pt x="1229465" y="396159"/>
                  <a:pt x="1224256" y="389583"/>
                </a:cubicBezTo>
                <a:cubicBezTo>
                  <a:pt x="1219047" y="383007"/>
                  <a:pt x="1212454" y="377960"/>
                  <a:pt x="1204478" y="374444"/>
                </a:cubicBezTo>
                <a:cubicBezTo>
                  <a:pt x="1196502" y="370928"/>
                  <a:pt x="1186035" y="369170"/>
                  <a:pt x="1173078" y="369170"/>
                </a:cubicBezTo>
                <a:close/>
                <a:moveTo>
                  <a:pt x="963788" y="369170"/>
                </a:moveTo>
                <a:lnTo>
                  <a:pt x="963788" y="512352"/>
                </a:lnTo>
                <a:lnTo>
                  <a:pt x="1084506" y="512352"/>
                </a:lnTo>
                <a:lnTo>
                  <a:pt x="1084506" y="479926"/>
                </a:lnTo>
                <a:lnTo>
                  <a:pt x="1008130" y="479926"/>
                </a:lnTo>
                <a:lnTo>
                  <a:pt x="1008130" y="451700"/>
                </a:lnTo>
                <a:lnTo>
                  <a:pt x="1076986" y="451700"/>
                </a:lnTo>
                <a:lnTo>
                  <a:pt x="1076986" y="422497"/>
                </a:lnTo>
                <a:lnTo>
                  <a:pt x="1008130" y="422497"/>
                </a:lnTo>
                <a:lnTo>
                  <a:pt x="1008130" y="399740"/>
                </a:lnTo>
                <a:lnTo>
                  <a:pt x="1082358" y="399740"/>
                </a:lnTo>
                <a:lnTo>
                  <a:pt x="1082358" y="369170"/>
                </a:lnTo>
                <a:close/>
                <a:moveTo>
                  <a:pt x="668513" y="369170"/>
                </a:moveTo>
                <a:lnTo>
                  <a:pt x="668513" y="512352"/>
                </a:lnTo>
                <a:lnTo>
                  <a:pt x="789231" y="512352"/>
                </a:lnTo>
                <a:lnTo>
                  <a:pt x="789231" y="479926"/>
                </a:lnTo>
                <a:lnTo>
                  <a:pt x="712855" y="479926"/>
                </a:lnTo>
                <a:lnTo>
                  <a:pt x="712855" y="451700"/>
                </a:lnTo>
                <a:lnTo>
                  <a:pt x="781711" y="451700"/>
                </a:lnTo>
                <a:lnTo>
                  <a:pt x="781711" y="422497"/>
                </a:lnTo>
                <a:lnTo>
                  <a:pt x="712855" y="422497"/>
                </a:lnTo>
                <a:lnTo>
                  <a:pt x="712855" y="399740"/>
                </a:lnTo>
                <a:lnTo>
                  <a:pt x="787083" y="399740"/>
                </a:lnTo>
                <a:lnTo>
                  <a:pt x="787083" y="369170"/>
                </a:lnTo>
                <a:close/>
                <a:moveTo>
                  <a:pt x="515676" y="369170"/>
                </a:moveTo>
                <a:lnTo>
                  <a:pt x="515676" y="404526"/>
                </a:lnTo>
                <a:lnTo>
                  <a:pt x="560799" y="404526"/>
                </a:lnTo>
                <a:lnTo>
                  <a:pt x="560799" y="512352"/>
                </a:lnTo>
                <a:lnTo>
                  <a:pt x="605042" y="512352"/>
                </a:lnTo>
                <a:lnTo>
                  <a:pt x="605042" y="404526"/>
                </a:lnTo>
                <a:lnTo>
                  <a:pt x="650165" y="404526"/>
                </a:lnTo>
                <a:lnTo>
                  <a:pt x="650165" y="369170"/>
                </a:lnTo>
                <a:close/>
                <a:moveTo>
                  <a:pt x="354579" y="369170"/>
                </a:moveTo>
                <a:lnTo>
                  <a:pt x="354579" y="512352"/>
                </a:lnTo>
                <a:lnTo>
                  <a:pt x="396186" y="512352"/>
                </a:lnTo>
                <a:lnTo>
                  <a:pt x="396186" y="433735"/>
                </a:lnTo>
                <a:lnTo>
                  <a:pt x="449805" y="512352"/>
                </a:lnTo>
                <a:lnTo>
                  <a:pt x="491510" y="512352"/>
                </a:lnTo>
                <a:lnTo>
                  <a:pt x="491510" y="369170"/>
                </a:lnTo>
                <a:lnTo>
                  <a:pt x="449805" y="369170"/>
                </a:lnTo>
                <a:lnTo>
                  <a:pt x="449805" y="448385"/>
                </a:lnTo>
                <a:lnTo>
                  <a:pt x="395893" y="369170"/>
                </a:lnTo>
                <a:close/>
                <a:moveTo>
                  <a:pt x="241344" y="369170"/>
                </a:moveTo>
                <a:lnTo>
                  <a:pt x="187529" y="512352"/>
                </a:lnTo>
                <a:lnTo>
                  <a:pt x="232703" y="512352"/>
                </a:lnTo>
                <a:lnTo>
                  <a:pt x="239682" y="488716"/>
                </a:lnTo>
                <a:lnTo>
                  <a:pt x="289912" y="488716"/>
                </a:lnTo>
                <a:lnTo>
                  <a:pt x="297076" y="512352"/>
                </a:lnTo>
                <a:lnTo>
                  <a:pt x="343408" y="512352"/>
                </a:lnTo>
                <a:lnTo>
                  <a:pt x="289604" y="369170"/>
                </a:lnTo>
                <a:close/>
                <a:moveTo>
                  <a:pt x="8077191" y="366728"/>
                </a:moveTo>
                <a:cubicBezTo>
                  <a:pt x="8057917" y="366728"/>
                  <a:pt x="8042844" y="372735"/>
                  <a:pt x="8031970" y="384748"/>
                </a:cubicBezTo>
                <a:cubicBezTo>
                  <a:pt x="8021096" y="396762"/>
                  <a:pt x="8015660" y="415693"/>
                  <a:pt x="8015660" y="441542"/>
                </a:cubicBezTo>
                <a:cubicBezTo>
                  <a:pt x="8015660" y="459188"/>
                  <a:pt x="8018248" y="473366"/>
                  <a:pt x="8023424" y="484077"/>
                </a:cubicBezTo>
                <a:cubicBezTo>
                  <a:pt x="8028601" y="494788"/>
                  <a:pt x="8035519" y="502585"/>
                  <a:pt x="8044179" y="507469"/>
                </a:cubicBezTo>
                <a:cubicBezTo>
                  <a:pt x="8052839" y="512352"/>
                  <a:pt x="8064331" y="514794"/>
                  <a:pt x="8078656" y="514794"/>
                </a:cubicBezTo>
                <a:cubicBezTo>
                  <a:pt x="8090571" y="514794"/>
                  <a:pt x="8100485" y="512792"/>
                  <a:pt x="8108396" y="508787"/>
                </a:cubicBezTo>
                <a:cubicBezTo>
                  <a:pt x="8116307" y="504783"/>
                  <a:pt x="8122493" y="498874"/>
                  <a:pt x="8126953" y="491060"/>
                </a:cubicBezTo>
                <a:cubicBezTo>
                  <a:pt x="8131413" y="483247"/>
                  <a:pt x="8133643" y="474620"/>
                  <a:pt x="8133643" y="465178"/>
                </a:cubicBezTo>
                <a:cubicBezTo>
                  <a:pt x="8133643" y="451179"/>
                  <a:pt x="8129231" y="439622"/>
                  <a:pt x="8120409" y="430506"/>
                </a:cubicBezTo>
                <a:cubicBezTo>
                  <a:pt x="8111586" y="421390"/>
                  <a:pt x="8100794" y="416832"/>
                  <a:pt x="8088032" y="416832"/>
                </a:cubicBezTo>
                <a:cubicBezTo>
                  <a:pt x="8081455" y="416832"/>
                  <a:pt x="8075660" y="417988"/>
                  <a:pt x="8070647" y="420300"/>
                </a:cubicBezTo>
                <a:cubicBezTo>
                  <a:pt x="8065633" y="422611"/>
                  <a:pt x="8060750" y="426176"/>
                  <a:pt x="8055997" y="430994"/>
                </a:cubicBezTo>
                <a:cubicBezTo>
                  <a:pt x="8057234" y="415628"/>
                  <a:pt x="8059155" y="405601"/>
                  <a:pt x="8061759" y="400912"/>
                </a:cubicBezTo>
                <a:cubicBezTo>
                  <a:pt x="8065340" y="394401"/>
                  <a:pt x="8070354" y="391146"/>
                  <a:pt x="8076800" y="391146"/>
                </a:cubicBezTo>
                <a:cubicBezTo>
                  <a:pt x="8080381" y="391146"/>
                  <a:pt x="8083393" y="392285"/>
                  <a:pt x="8085834" y="394564"/>
                </a:cubicBezTo>
                <a:cubicBezTo>
                  <a:pt x="8088276" y="396843"/>
                  <a:pt x="8090018" y="400750"/>
                  <a:pt x="8091060" y="406284"/>
                </a:cubicBezTo>
                <a:lnTo>
                  <a:pt x="8130615" y="401401"/>
                </a:lnTo>
                <a:cubicBezTo>
                  <a:pt x="8128336" y="393718"/>
                  <a:pt x="8125016" y="387337"/>
                  <a:pt x="8120653" y="382258"/>
                </a:cubicBezTo>
                <a:cubicBezTo>
                  <a:pt x="8116291" y="377179"/>
                  <a:pt x="8110805" y="373321"/>
                  <a:pt x="8104196" y="370684"/>
                </a:cubicBezTo>
                <a:cubicBezTo>
                  <a:pt x="8097587" y="368047"/>
                  <a:pt x="8088585" y="366728"/>
                  <a:pt x="8077191" y="366728"/>
                </a:cubicBezTo>
                <a:close/>
                <a:moveTo>
                  <a:pt x="7081094" y="366728"/>
                </a:moveTo>
                <a:lnTo>
                  <a:pt x="7045333" y="514794"/>
                </a:lnTo>
                <a:lnTo>
                  <a:pt x="7065429" y="514794"/>
                </a:lnTo>
                <a:lnTo>
                  <a:pt x="7101394" y="366728"/>
                </a:lnTo>
                <a:close/>
                <a:moveTo>
                  <a:pt x="6042869" y="366728"/>
                </a:moveTo>
                <a:lnTo>
                  <a:pt x="6007108" y="514794"/>
                </a:lnTo>
                <a:lnTo>
                  <a:pt x="6027204" y="514794"/>
                </a:lnTo>
                <a:lnTo>
                  <a:pt x="6063169" y="366728"/>
                </a:lnTo>
                <a:close/>
                <a:moveTo>
                  <a:pt x="3994995" y="366728"/>
                </a:moveTo>
                <a:lnTo>
                  <a:pt x="3959233" y="514794"/>
                </a:lnTo>
                <a:lnTo>
                  <a:pt x="3979330" y="514794"/>
                </a:lnTo>
                <a:lnTo>
                  <a:pt x="4015295" y="366728"/>
                </a:lnTo>
                <a:close/>
                <a:moveTo>
                  <a:pt x="3937845" y="366728"/>
                </a:moveTo>
                <a:lnTo>
                  <a:pt x="3902083" y="514794"/>
                </a:lnTo>
                <a:lnTo>
                  <a:pt x="3922180" y="514794"/>
                </a:lnTo>
                <a:lnTo>
                  <a:pt x="3958145" y="366728"/>
                </a:lnTo>
                <a:close/>
                <a:moveTo>
                  <a:pt x="2536864" y="366728"/>
                </a:moveTo>
                <a:cubicBezTo>
                  <a:pt x="2521954" y="366728"/>
                  <a:pt x="2510217" y="368600"/>
                  <a:pt x="2501655" y="372344"/>
                </a:cubicBezTo>
                <a:cubicBezTo>
                  <a:pt x="2493093" y="376088"/>
                  <a:pt x="2486679" y="381232"/>
                  <a:pt x="2482414" y="387776"/>
                </a:cubicBezTo>
                <a:cubicBezTo>
                  <a:pt x="2478149" y="394320"/>
                  <a:pt x="2476017" y="401271"/>
                  <a:pt x="2476017" y="408628"/>
                </a:cubicBezTo>
                <a:cubicBezTo>
                  <a:pt x="2476017" y="419828"/>
                  <a:pt x="2480184" y="429041"/>
                  <a:pt x="2488518" y="436268"/>
                </a:cubicBezTo>
                <a:cubicBezTo>
                  <a:pt x="2496788" y="443496"/>
                  <a:pt x="2510624" y="449291"/>
                  <a:pt x="2530028" y="453653"/>
                </a:cubicBezTo>
                <a:cubicBezTo>
                  <a:pt x="2541878" y="456258"/>
                  <a:pt x="2549431" y="459025"/>
                  <a:pt x="2552687" y="461955"/>
                </a:cubicBezTo>
                <a:cubicBezTo>
                  <a:pt x="2555942" y="464885"/>
                  <a:pt x="2557570" y="468206"/>
                  <a:pt x="2557570" y="471917"/>
                </a:cubicBezTo>
                <a:cubicBezTo>
                  <a:pt x="2557570" y="475824"/>
                  <a:pt x="2555861" y="479259"/>
                  <a:pt x="2552443" y="482221"/>
                </a:cubicBezTo>
                <a:cubicBezTo>
                  <a:pt x="2549024" y="485184"/>
                  <a:pt x="2544157" y="486665"/>
                  <a:pt x="2537841" y="486665"/>
                </a:cubicBezTo>
                <a:cubicBezTo>
                  <a:pt x="2529376" y="486665"/>
                  <a:pt x="2522865" y="483768"/>
                  <a:pt x="2518308" y="477973"/>
                </a:cubicBezTo>
                <a:cubicBezTo>
                  <a:pt x="2515507" y="474392"/>
                  <a:pt x="2513651" y="469183"/>
                  <a:pt x="2512741" y="462346"/>
                </a:cubicBezTo>
                <a:lnTo>
                  <a:pt x="2470646" y="464983"/>
                </a:lnTo>
                <a:cubicBezTo>
                  <a:pt x="2471883" y="479438"/>
                  <a:pt x="2477189" y="491353"/>
                  <a:pt x="2486565" y="500730"/>
                </a:cubicBezTo>
                <a:cubicBezTo>
                  <a:pt x="2495942" y="510106"/>
                  <a:pt x="2512806" y="514794"/>
                  <a:pt x="2537158" y="514794"/>
                </a:cubicBezTo>
                <a:cubicBezTo>
                  <a:pt x="2551026" y="514794"/>
                  <a:pt x="2562518" y="512792"/>
                  <a:pt x="2571634" y="508787"/>
                </a:cubicBezTo>
                <a:cubicBezTo>
                  <a:pt x="2580750" y="504783"/>
                  <a:pt x="2587847" y="498906"/>
                  <a:pt x="2592926" y="491158"/>
                </a:cubicBezTo>
                <a:cubicBezTo>
                  <a:pt x="2598005" y="483410"/>
                  <a:pt x="2600544" y="474945"/>
                  <a:pt x="2600544" y="465764"/>
                </a:cubicBezTo>
                <a:cubicBezTo>
                  <a:pt x="2600544" y="457951"/>
                  <a:pt x="2598639" y="450886"/>
                  <a:pt x="2594831" y="444570"/>
                </a:cubicBezTo>
                <a:cubicBezTo>
                  <a:pt x="2591021" y="438254"/>
                  <a:pt x="2584933" y="432964"/>
                  <a:pt x="2576567" y="428699"/>
                </a:cubicBezTo>
                <a:cubicBezTo>
                  <a:pt x="2568199" y="424434"/>
                  <a:pt x="2554347" y="420218"/>
                  <a:pt x="2535009" y="416051"/>
                </a:cubicBezTo>
                <a:cubicBezTo>
                  <a:pt x="2527195" y="414423"/>
                  <a:pt x="2522247" y="412665"/>
                  <a:pt x="2520163" y="410777"/>
                </a:cubicBezTo>
                <a:cubicBezTo>
                  <a:pt x="2518014" y="408954"/>
                  <a:pt x="2516940" y="406903"/>
                  <a:pt x="2516940" y="404624"/>
                </a:cubicBezTo>
                <a:cubicBezTo>
                  <a:pt x="2516940" y="401498"/>
                  <a:pt x="2518242" y="398845"/>
                  <a:pt x="2520847" y="396664"/>
                </a:cubicBezTo>
                <a:cubicBezTo>
                  <a:pt x="2523451" y="394483"/>
                  <a:pt x="2527326" y="393392"/>
                  <a:pt x="2532470" y="393392"/>
                </a:cubicBezTo>
                <a:cubicBezTo>
                  <a:pt x="2538720" y="393392"/>
                  <a:pt x="2543620" y="394857"/>
                  <a:pt x="2547168" y="397787"/>
                </a:cubicBezTo>
                <a:cubicBezTo>
                  <a:pt x="2550717" y="400717"/>
                  <a:pt x="2553045" y="405405"/>
                  <a:pt x="2554152" y="411851"/>
                </a:cubicBezTo>
                <a:lnTo>
                  <a:pt x="2595856" y="409410"/>
                </a:lnTo>
                <a:cubicBezTo>
                  <a:pt x="2594032" y="394564"/>
                  <a:pt x="2588319" y="383739"/>
                  <a:pt x="2578716" y="376935"/>
                </a:cubicBezTo>
                <a:cubicBezTo>
                  <a:pt x="2569111" y="370131"/>
                  <a:pt x="2555161" y="366728"/>
                  <a:pt x="2536864" y="366728"/>
                </a:cubicBezTo>
                <a:close/>
                <a:moveTo>
                  <a:pt x="1917740" y="366728"/>
                </a:moveTo>
                <a:cubicBezTo>
                  <a:pt x="1902828" y="366728"/>
                  <a:pt x="1891092" y="368600"/>
                  <a:pt x="1882529" y="372344"/>
                </a:cubicBezTo>
                <a:cubicBezTo>
                  <a:pt x="1873967" y="376088"/>
                  <a:pt x="1867554" y="381232"/>
                  <a:pt x="1863289" y="387776"/>
                </a:cubicBezTo>
                <a:cubicBezTo>
                  <a:pt x="1859024" y="394320"/>
                  <a:pt x="1856892" y="401271"/>
                  <a:pt x="1856892" y="408628"/>
                </a:cubicBezTo>
                <a:cubicBezTo>
                  <a:pt x="1856892" y="419828"/>
                  <a:pt x="1861059" y="429041"/>
                  <a:pt x="1869394" y="436268"/>
                </a:cubicBezTo>
                <a:cubicBezTo>
                  <a:pt x="1877662" y="443496"/>
                  <a:pt x="1891499" y="449291"/>
                  <a:pt x="1910902" y="453653"/>
                </a:cubicBezTo>
                <a:cubicBezTo>
                  <a:pt x="1922753" y="456258"/>
                  <a:pt x="1930306" y="459025"/>
                  <a:pt x="1933562" y="461955"/>
                </a:cubicBezTo>
                <a:cubicBezTo>
                  <a:pt x="1936817" y="464885"/>
                  <a:pt x="1938445" y="468206"/>
                  <a:pt x="1938445" y="471917"/>
                </a:cubicBezTo>
                <a:cubicBezTo>
                  <a:pt x="1938445" y="475824"/>
                  <a:pt x="1936736" y="479259"/>
                  <a:pt x="1933318" y="482221"/>
                </a:cubicBezTo>
                <a:cubicBezTo>
                  <a:pt x="1929899" y="485184"/>
                  <a:pt x="1925032" y="486665"/>
                  <a:pt x="1918716" y="486665"/>
                </a:cubicBezTo>
                <a:cubicBezTo>
                  <a:pt x="1910251" y="486665"/>
                  <a:pt x="1903740" y="483768"/>
                  <a:pt x="1899183" y="477973"/>
                </a:cubicBezTo>
                <a:cubicBezTo>
                  <a:pt x="1896383" y="474392"/>
                  <a:pt x="1894527" y="469183"/>
                  <a:pt x="1893615" y="462346"/>
                </a:cubicBezTo>
                <a:lnTo>
                  <a:pt x="1851520" y="464983"/>
                </a:lnTo>
                <a:cubicBezTo>
                  <a:pt x="1852757" y="479438"/>
                  <a:pt x="1858064" y="491353"/>
                  <a:pt x="1867440" y="500730"/>
                </a:cubicBezTo>
                <a:cubicBezTo>
                  <a:pt x="1876816" y="510106"/>
                  <a:pt x="1893681" y="514794"/>
                  <a:pt x="1918033" y="514794"/>
                </a:cubicBezTo>
                <a:cubicBezTo>
                  <a:pt x="1931901" y="514794"/>
                  <a:pt x="1943394" y="512792"/>
                  <a:pt x="1952509" y="508787"/>
                </a:cubicBezTo>
                <a:cubicBezTo>
                  <a:pt x="1961625" y="504783"/>
                  <a:pt x="1968722" y="498906"/>
                  <a:pt x="1973801" y="491158"/>
                </a:cubicBezTo>
                <a:cubicBezTo>
                  <a:pt x="1978880" y="483410"/>
                  <a:pt x="1981419" y="474945"/>
                  <a:pt x="1981419" y="465764"/>
                </a:cubicBezTo>
                <a:cubicBezTo>
                  <a:pt x="1981419" y="457951"/>
                  <a:pt x="1979515" y="450886"/>
                  <a:pt x="1975706" y="444570"/>
                </a:cubicBezTo>
                <a:cubicBezTo>
                  <a:pt x="1971896" y="438254"/>
                  <a:pt x="1965808" y="432964"/>
                  <a:pt x="1957441" y="428699"/>
                </a:cubicBezTo>
                <a:cubicBezTo>
                  <a:pt x="1949074" y="424434"/>
                  <a:pt x="1935222" y="420218"/>
                  <a:pt x="1915884" y="416051"/>
                </a:cubicBezTo>
                <a:cubicBezTo>
                  <a:pt x="1908070" y="414423"/>
                  <a:pt x="1903121" y="412665"/>
                  <a:pt x="1901038" y="410777"/>
                </a:cubicBezTo>
                <a:cubicBezTo>
                  <a:pt x="1898890" y="408954"/>
                  <a:pt x="1897815" y="406903"/>
                  <a:pt x="1897815" y="404624"/>
                </a:cubicBezTo>
                <a:cubicBezTo>
                  <a:pt x="1897815" y="401498"/>
                  <a:pt x="1899117" y="398845"/>
                  <a:pt x="1901721" y="396664"/>
                </a:cubicBezTo>
                <a:cubicBezTo>
                  <a:pt x="1904326" y="394483"/>
                  <a:pt x="1908201" y="393392"/>
                  <a:pt x="1913344" y="393392"/>
                </a:cubicBezTo>
                <a:cubicBezTo>
                  <a:pt x="1919595" y="393392"/>
                  <a:pt x="1924495" y="394857"/>
                  <a:pt x="1928043" y="397787"/>
                </a:cubicBezTo>
                <a:cubicBezTo>
                  <a:pt x="1931592" y="400717"/>
                  <a:pt x="1933920" y="405405"/>
                  <a:pt x="1935027" y="411851"/>
                </a:cubicBezTo>
                <a:lnTo>
                  <a:pt x="1976731" y="409410"/>
                </a:lnTo>
                <a:cubicBezTo>
                  <a:pt x="1974908" y="394564"/>
                  <a:pt x="1969194" y="383739"/>
                  <a:pt x="1959590" y="376935"/>
                </a:cubicBezTo>
                <a:cubicBezTo>
                  <a:pt x="1949986" y="370131"/>
                  <a:pt x="1936036" y="366728"/>
                  <a:pt x="1917740" y="366728"/>
                </a:cubicBezTo>
                <a:close/>
                <a:moveTo>
                  <a:pt x="878682" y="366728"/>
                </a:moveTo>
                <a:cubicBezTo>
                  <a:pt x="855632" y="366728"/>
                  <a:pt x="837807" y="373089"/>
                  <a:pt x="825208" y="385810"/>
                </a:cubicBezTo>
                <a:cubicBezTo>
                  <a:pt x="812609" y="398532"/>
                  <a:pt x="806309" y="416735"/>
                  <a:pt x="806309" y="440419"/>
                </a:cubicBezTo>
                <a:cubicBezTo>
                  <a:pt x="806309" y="458184"/>
                  <a:pt x="809890" y="472760"/>
                  <a:pt x="817053" y="484147"/>
                </a:cubicBezTo>
                <a:cubicBezTo>
                  <a:pt x="824215" y="495534"/>
                  <a:pt x="832729" y="503488"/>
                  <a:pt x="842593" y="508010"/>
                </a:cubicBezTo>
                <a:cubicBezTo>
                  <a:pt x="852458" y="512533"/>
                  <a:pt x="865171" y="514794"/>
                  <a:pt x="880733" y="514794"/>
                </a:cubicBezTo>
                <a:cubicBezTo>
                  <a:pt x="893560" y="514794"/>
                  <a:pt x="904124" y="512938"/>
                  <a:pt x="912426" y="509227"/>
                </a:cubicBezTo>
                <a:cubicBezTo>
                  <a:pt x="920728" y="505515"/>
                  <a:pt x="927679" y="500013"/>
                  <a:pt x="933278" y="492721"/>
                </a:cubicBezTo>
                <a:cubicBezTo>
                  <a:pt x="938878" y="485428"/>
                  <a:pt x="942980" y="476345"/>
                  <a:pt x="945585" y="465471"/>
                </a:cubicBezTo>
                <a:lnTo>
                  <a:pt x="906810" y="453751"/>
                </a:lnTo>
                <a:cubicBezTo>
                  <a:pt x="904857" y="462802"/>
                  <a:pt x="901715" y="469704"/>
                  <a:pt x="897385" y="474457"/>
                </a:cubicBezTo>
                <a:cubicBezTo>
                  <a:pt x="893055" y="479210"/>
                  <a:pt x="886658" y="481587"/>
                  <a:pt x="878193" y="481587"/>
                </a:cubicBezTo>
                <a:cubicBezTo>
                  <a:pt x="869468" y="481587"/>
                  <a:pt x="862697" y="478644"/>
                  <a:pt x="857878" y="472758"/>
                </a:cubicBezTo>
                <a:cubicBezTo>
                  <a:pt x="853060" y="466873"/>
                  <a:pt x="850651" y="455995"/>
                  <a:pt x="850651" y="440126"/>
                </a:cubicBezTo>
                <a:cubicBezTo>
                  <a:pt x="850651" y="427315"/>
                  <a:pt x="852669" y="417918"/>
                  <a:pt x="856706" y="411935"/>
                </a:cubicBezTo>
                <a:cubicBezTo>
                  <a:pt x="862046" y="403870"/>
                  <a:pt x="869729" y="399838"/>
                  <a:pt x="879756" y="399838"/>
                </a:cubicBezTo>
                <a:cubicBezTo>
                  <a:pt x="884184" y="399838"/>
                  <a:pt x="888188" y="400750"/>
                  <a:pt x="891769" y="402573"/>
                </a:cubicBezTo>
                <a:cubicBezTo>
                  <a:pt x="895350" y="404396"/>
                  <a:pt x="898378" y="407000"/>
                  <a:pt x="900852" y="410386"/>
                </a:cubicBezTo>
                <a:cubicBezTo>
                  <a:pt x="902350" y="412405"/>
                  <a:pt x="903782" y="415595"/>
                  <a:pt x="905150" y="419958"/>
                </a:cubicBezTo>
                <a:lnTo>
                  <a:pt x="944217" y="411265"/>
                </a:lnTo>
                <a:cubicBezTo>
                  <a:pt x="939204" y="396159"/>
                  <a:pt x="931537" y="384960"/>
                  <a:pt x="921216" y="377667"/>
                </a:cubicBezTo>
                <a:cubicBezTo>
                  <a:pt x="910896" y="370375"/>
                  <a:pt x="896718" y="366728"/>
                  <a:pt x="878682" y="366728"/>
                </a:cubicBezTo>
                <a:close/>
                <a:moveTo>
                  <a:pt x="0" y="0"/>
                </a:moveTo>
                <a:lnTo>
                  <a:pt x="8917577" y="0"/>
                </a:lnTo>
                <a:lnTo>
                  <a:pt x="8917577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12FF577-3C87-B4CF-2C23-F51078BE9CC1}"/>
              </a:ext>
            </a:extLst>
          </p:cNvPr>
          <p:cNvSpPr txBox="1"/>
          <p:nvPr/>
        </p:nvSpPr>
        <p:spPr>
          <a:xfrm>
            <a:off x="261256" y="3227147"/>
            <a:ext cx="11460481" cy="854721"/>
          </a:xfrm>
          <a:custGeom>
            <a:avLst/>
            <a:gdLst/>
            <a:ahLst/>
            <a:cxnLst/>
            <a:rect l="l" t="t" r="r" b="b"/>
            <a:pathLst>
              <a:path w="11460481" h="854721">
                <a:moveTo>
                  <a:pt x="10762572" y="459880"/>
                </a:moveTo>
                <a:lnTo>
                  <a:pt x="10762572" y="499729"/>
                </a:lnTo>
                <a:lnTo>
                  <a:pt x="10805057" y="499729"/>
                </a:lnTo>
                <a:lnTo>
                  <a:pt x="10805057" y="459880"/>
                </a:lnTo>
                <a:close/>
                <a:moveTo>
                  <a:pt x="8295597" y="459880"/>
                </a:moveTo>
                <a:lnTo>
                  <a:pt x="8295597" y="499729"/>
                </a:lnTo>
                <a:lnTo>
                  <a:pt x="8338083" y="499729"/>
                </a:lnTo>
                <a:lnTo>
                  <a:pt x="8338083" y="459880"/>
                </a:lnTo>
                <a:close/>
                <a:moveTo>
                  <a:pt x="7866972" y="459880"/>
                </a:moveTo>
                <a:lnTo>
                  <a:pt x="7866972" y="499729"/>
                </a:lnTo>
                <a:lnTo>
                  <a:pt x="7909458" y="499729"/>
                </a:lnTo>
                <a:lnTo>
                  <a:pt x="7909458" y="459880"/>
                </a:lnTo>
                <a:close/>
                <a:moveTo>
                  <a:pt x="7190697" y="459880"/>
                </a:moveTo>
                <a:lnTo>
                  <a:pt x="7190697" y="499729"/>
                </a:lnTo>
                <a:lnTo>
                  <a:pt x="7233183" y="499729"/>
                </a:lnTo>
                <a:lnTo>
                  <a:pt x="7233183" y="459880"/>
                </a:lnTo>
                <a:close/>
                <a:moveTo>
                  <a:pt x="6457272" y="459880"/>
                </a:moveTo>
                <a:lnTo>
                  <a:pt x="6457272" y="499729"/>
                </a:lnTo>
                <a:lnTo>
                  <a:pt x="6499758" y="499729"/>
                </a:lnTo>
                <a:lnTo>
                  <a:pt x="6499758" y="459880"/>
                </a:lnTo>
                <a:close/>
                <a:moveTo>
                  <a:pt x="5533347" y="459880"/>
                </a:moveTo>
                <a:lnTo>
                  <a:pt x="5533347" y="499729"/>
                </a:lnTo>
                <a:lnTo>
                  <a:pt x="5575833" y="499729"/>
                </a:lnTo>
                <a:lnTo>
                  <a:pt x="5575833" y="459880"/>
                </a:lnTo>
                <a:close/>
                <a:moveTo>
                  <a:pt x="9861636" y="450504"/>
                </a:moveTo>
                <a:lnTo>
                  <a:pt x="9861636" y="456853"/>
                </a:lnTo>
                <a:cubicBezTo>
                  <a:pt x="9861636" y="461801"/>
                  <a:pt x="9860838" y="465822"/>
                  <a:pt x="9859243" y="468915"/>
                </a:cubicBezTo>
                <a:cubicBezTo>
                  <a:pt x="9857648" y="472008"/>
                  <a:pt x="9854946" y="474628"/>
                  <a:pt x="9851137" y="476777"/>
                </a:cubicBezTo>
                <a:cubicBezTo>
                  <a:pt x="9847328" y="478926"/>
                  <a:pt x="9843209" y="480000"/>
                  <a:pt x="9838782" y="480000"/>
                </a:cubicBezTo>
                <a:cubicBezTo>
                  <a:pt x="9834549" y="480000"/>
                  <a:pt x="9831342" y="479007"/>
                  <a:pt x="9829161" y="477021"/>
                </a:cubicBezTo>
                <a:cubicBezTo>
                  <a:pt x="9826980" y="475035"/>
                  <a:pt x="9825889" y="472480"/>
                  <a:pt x="9825889" y="469354"/>
                </a:cubicBezTo>
                <a:cubicBezTo>
                  <a:pt x="9825889" y="466620"/>
                  <a:pt x="9826996" y="464178"/>
                  <a:pt x="9829210" y="462029"/>
                </a:cubicBezTo>
                <a:cubicBezTo>
                  <a:pt x="9831359" y="459946"/>
                  <a:pt x="9836470" y="457829"/>
                  <a:pt x="9844544" y="455681"/>
                </a:cubicBezTo>
                <a:cubicBezTo>
                  <a:pt x="9850469" y="454183"/>
                  <a:pt x="9856167" y="452458"/>
                  <a:pt x="9861636" y="450504"/>
                </a:cubicBezTo>
                <a:close/>
                <a:moveTo>
                  <a:pt x="7461336" y="450504"/>
                </a:moveTo>
                <a:lnTo>
                  <a:pt x="7461336" y="456853"/>
                </a:lnTo>
                <a:cubicBezTo>
                  <a:pt x="7461336" y="461801"/>
                  <a:pt x="7460539" y="465822"/>
                  <a:pt x="7458943" y="468915"/>
                </a:cubicBezTo>
                <a:cubicBezTo>
                  <a:pt x="7457348" y="472008"/>
                  <a:pt x="7454646" y="474628"/>
                  <a:pt x="7450837" y="476777"/>
                </a:cubicBezTo>
                <a:cubicBezTo>
                  <a:pt x="7447028" y="478926"/>
                  <a:pt x="7442909" y="480000"/>
                  <a:pt x="7438482" y="480000"/>
                </a:cubicBezTo>
                <a:cubicBezTo>
                  <a:pt x="7434249" y="480000"/>
                  <a:pt x="7431043" y="479007"/>
                  <a:pt x="7428861" y="477021"/>
                </a:cubicBezTo>
                <a:cubicBezTo>
                  <a:pt x="7426680" y="475035"/>
                  <a:pt x="7425590" y="472480"/>
                  <a:pt x="7425590" y="469354"/>
                </a:cubicBezTo>
                <a:cubicBezTo>
                  <a:pt x="7425590" y="466620"/>
                  <a:pt x="7426696" y="464178"/>
                  <a:pt x="7428910" y="462029"/>
                </a:cubicBezTo>
                <a:cubicBezTo>
                  <a:pt x="7431059" y="459946"/>
                  <a:pt x="7436170" y="457829"/>
                  <a:pt x="7444244" y="455681"/>
                </a:cubicBezTo>
                <a:cubicBezTo>
                  <a:pt x="7450169" y="454183"/>
                  <a:pt x="7455867" y="452458"/>
                  <a:pt x="7461336" y="450504"/>
                </a:cubicBezTo>
                <a:close/>
                <a:moveTo>
                  <a:pt x="3780394" y="439956"/>
                </a:moveTo>
                <a:lnTo>
                  <a:pt x="3802858" y="439956"/>
                </a:lnTo>
                <a:cubicBezTo>
                  <a:pt x="3810606" y="439956"/>
                  <a:pt x="3816027" y="441242"/>
                  <a:pt x="3819120" y="443814"/>
                </a:cubicBezTo>
                <a:cubicBezTo>
                  <a:pt x="3822213" y="446386"/>
                  <a:pt x="3823759" y="449788"/>
                  <a:pt x="3823759" y="454020"/>
                </a:cubicBezTo>
                <a:cubicBezTo>
                  <a:pt x="3823759" y="458578"/>
                  <a:pt x="3822196" y="462208"/>
                  <a:pt x="3819071" y="464910"/>
                </a:cubicBezTo>
                <a:cubicBezTo>
                  <a:pt x="3815946" y="467612"/>
                  <a:pt x="3810574" y="468964"/>
                  <a:pt x="3802956" y="468964"/>
                </a:cubicBezTo>
                <a:lnTo>
                  <a:pt x="3780394" y="468964"/>
                </a:lnTo>
                <a:close/>
                <a:moveTo>
                  <a:pt x="10192881" y="432143"/>
                </a:moveTo>
                <a:lnTo>
                  <a:pt x="10192881" y="462908"/>
                </a:lnTo>
                <a:lnTo>
                  <a:pt x="10250701" y="462908"/>
                </a:lnTo>
                <a:lnTo>
                  <a:pt x="10250701" y="432143"/>
                </a:lnTo>
                <a:close/>
                <a:moveTo>
                  <a:pt x="10686748" y="428822"/>
                </a:moveTo>
                <a:cubicBezTo>
                  <a:pt x="10692153" y="428822"/>
                  <a:pt x="10696678" y="430938"/>
                  <a:pt x="10700324" y="435170"/>
                </a:cubicBezTo>
                <a:cubicBezTo>
                  <a:pt x="10703971" y="439403"/>
                  <a:pt x="10705794" y="445556"/>
                  <a:pt x="10705794" y="453630"/>
                </a:cubicBezTo>
                <a:cubicBezTo>
                  <a:pt x="10705794" y="461508"/>
                  <a:pt x="10704036" y="467433"/>
                  <a:pt x="10700520" y="471405"/>
                </a:cubicBezTo>
                <a:cubicBezTo>
                  <a:pt x="10697004" y="475377"/>
                  <a:pt x="10692641" y="477363"/>
                  <a:pt x="10687432" y="477363"/>
                </a:cubicBezTo>
                <a:cubicBezTo>
                  <a:pt x="10681767" y="477363"/>
                  <a:pt x="10676982" y="475166"/>
                  <a:pt x="10673075" y="470770"/>
                </a:cubicBezTo>
                <a:cubicBezTo>
                  <a:pt x="10669168" y="466375"/>
                  <a:pt x="10667215" y="460304"/>
                  <a:pt x="10667215" y="452555"/>
                </a:cubicBezTo>
                <a:cubicBezTo>
                  <a:pt x="10667215" y="444937"/>
                  <a:pt x="10669087" y="439077"/>
                  <a:pt x="10672831" y="434975"/>
                </a:cubicBezTo>
                <a:cubicBezTo>
                  <a:pt x="10676575" y="430873"/>
                  <a:pt x="10681214" y="428822"/>
                  <a:pt x="10686748" y="428822"/>
                </a:cubicBezTo>
                <a:close/>
                <a:moveTo>
                  <a:pt x="7308355" y="423352"/>
                </a:moveTo>
                <a:cubicBezTo>
                  <a:pt x="7313629" y="423352"/>
                  <a:pt x="7317991" y="425355"/>
                  <a:pt x="7321442" y="429359"/>
                </a:cubicBezTo>
                <a:cubicBezTo>
                  <a:pt x="7324893" y="433363"/>
                  <a:pt x="7326619" y="439435"/>
                  <a:pt x="7326619" y="447574"/>
                </a:cubicBezTo>
                <a:cubicBezTo>
                  <a:pt x="7326619" y="456560"/>
                  <a:pt x="7324926" y="463038"/>
                  <a:pt x="7321540" y="467010"/>
                </a:cubicBezTo>
                <a:cubicBezTo>
                  <a:pt x="7318154" y="470982"/>
                  <a:pt x="7313922" y="472968"/>
                  <a:pt x="7308843" y="472968"/>
                </a:cubicBezTo>
                <a:cubicBezTo>
                  <a:pt x="7304090" y="472968"/>
                  <a:pt x="7300102" y="470998"/>
                  <a:pt x="7296879" y="467059"/>
                </a:cubicBezTo>
                <a:cubicBezTo>
                  <a:pt x="7293656" y="463120"/>
                  <a:pt x="7292044" y="456918"/>
                  <a:pt x="7292044" y="448453"/>
                </a:cubicBezTo>
                <a:cubicBezTo>
                  <a:pt x="7292044" y="439403"/>
                  <a:pt x="7293607" y="432956"/>
                  <a:pt x="7296732" y="429115"/>
                </a:cubicBezTo>
                <a:cubicBezTo>
                  <a:pt x="7299858" y="425273"/>
                  <a:pt x="7303732" y="423352"/>
                  <a:pt x="7308355" y="423352"/>
                </a:cubicBezTo>
                <a:close/>
                <a:moveTo>
                  <a:pt x="6257819" y="422864"/>
                </a:moveTo>
                <a:cubicBezTo>
                  <a:pt x="6262507" y="422864"/>
                  <a:pt x="6266479" y="424834"/>
                  <a:pt x="6269735" y="428773"/>
                </a:cubicBezTo>
                <a:cubicBezTo>
                  <a:pt x="6272991" y="432712"/>
                  <a:pt x="6274618" y="438882"/>
                  <a:pt x="6274618" y="447281"/>
                </a:cubicBezTo>
                <a:cubicBezTo>
                  <a:pt x="6274618" y="456397"/>
                  <a:pt x="6273055" y="462859"/>
                  <a:pt x="6269930" y="466668"/>
                </a:cubicBezTo>
                <a:cubicBezTo>
                  <a:pt x="6266804" y="470477"/>
                  <a:pt x="6262930" y="472382"/>
                  <a:pt x="6258307" y="472382"/>
                </a:cubicBezTo>
                <a:cubicBezTo>
                  <a:pt x="6253033" y="472382"/>
                  <a:pt x="6248671" y="470396"/>
                  <a:pt x="6245220" y="466424"/>
                </a:cubicBezTo>
                <a:cubicBezTo>
                  <a:pt x="6241769" y="462452"/>
                  <a:pt x="6240043" y="456364"/>
                  <a:pt x="6240043" y="448160"/>
                </a:cubicBezTo>
                <a:cubicBezTo>
                  <a:pt x="6240043" y="439240"/>
                  <a:pt x="6241736" y="432794"/>
                  <a:pt x="6245122" y="428822"/>
                </a:cubicBezTo>
                <a:cubicBezTo>
                  <a:pt x="6248508" y="424850"/>
                  <a:pt x="6252740" y="422864"/>
                  <a:pt x="6257819" y="422864"/>
                </a:cubicBezTo>
                <a:close/>
                <a:moveTo>
                  <a:pt x="7985021" y="422473"/>
                </a:moveTo>
                <a:cubicBezTo>
                  <a:pt x="7990099" y="422473"/>
                  <a:pt x="7994397" y="424476"/>
                  <a:pt x="7997913" y="428480"/>
                </a:cubicBezTo>
                <a:cubicBezTo>
                  <a:pt x="8001429" y="432484"/>
                  <a:pt x="8003187" y="438263"/>
                  <a:pt x="8003187" y="445816"/>
                </a:cubicBezTo>
                <a:cubicBezTo>
                  <a:pt x="8003187" y="453369"/>
                  <a:pt x="8001510" y="459018"/>
                  <a:pt x="7998157" y="462762"/>
                </a:cubicBezTo>
                <a:cubicBezTo>
                  <a:pt x="7994804" y="466506"/>
                  <a:pt x="7990653" y="468378"/>
                  <a:pt x="7985704" y="468378"/>
                </a:cubicBezTo>
                <a:cubicBezTo>
                  <a:pt x="7980495" y="468378"/>
                  <a:pt x="7976295" y="466571"/>
                  <a:pt x="7973105" y="462957"/>
                </a:cubicBezTo>
                <a:cubicBezTo>
                  <a:pt x="7969914" y="459343"/>
                  <a:pt x="7968319" y="453792"/>
                  <a:pt x="7968319" y="446304"/>
                </a:cubicBezTo>
                <a:cubicBezTo>
                  <a:pt x="7968319" y="437775"/>
                  <a:pt x="7969833" y="431670"/>
                  <a:pt x="7972861" y="427992"/>
                </a:cubicBezTo>
                <a:cubicBezTo>
                  <a:pt x="7975889" y="424313"/>
                  <a:pt x="7979942" y="422473"/>
                  <a:pt x="7985021" y="422473"/>
                </a:cubicBezTo>
                <a:close/>
                <a:moveTo>
                  <a:pt x="11084161" y="421008"/>
                </a:moveTo>
                <a:cubicBezTo>
                  <a:pt x="11089631" y="421008"/>
                  <a:pt x="11094221" y="423206"/>
                  <a:pt x="11097933" y="427601"/>
                </a:cubicBezTo>
                <a:cubicBezTo>
                  <a:pt x="11101644" y="431996"/>
                  <a:pt x="11103500" y="438686"/>
                  <a:pt x="11103500" y="447672"/>
                </a:cubicBezTo>
                <a:cubicBezTo>
                  <a:pt x="11103500" y="457308"/>
                  <a:pt x="11101660" y="464308"/>
                  <a:pt x="11097981" y="468671"/>
                </a:cubicBezTo>
                <a:cubicBezTo>
                  <a:pt x="11094303" y="473033"/>
                  <a:pt x="11089598" y="475214"/>
                  <a:pt x="11083868" y="475214"/>
                </a:cubicBezTo>
                <a:cubicBezTo>
                  <a:pt x="11078204" y="475214"/>
                  <a:pt x="11073499" y="473001"/>
                  <a:pt x="11069755" y="468573"/>
                </a:cubicBezTo>
                <a:cubicBezTo>
                  <a:pt x="11066011" y="464145"/>
                  <a:pt x="11064139" y="457308"/>
                  <a:pt x="11064139" y="448063"/>
                </a:cubicBezTo>
                <a:cubicBezTo>
                  <a:pt x="11064139" y="438947"/>
                  <a:pt x="11066028" y="432159"/>
                  <a:pt x="11069804" y="427699"/>
                </a:cubicBezTo>
                <a:cubicBezTo>
                  <a:pt x="11073581" y="423238"/>
                  <a:pt x="11078366" y="421008"/>
                  <a:pt x="11084161" y="421008"/>
                </a:cubicBezTo>
                <a:close/>
                <a:moveTo>
                  <a:pt x="9093436" y="421008"/>
                </a:moveTo>
                <a:cubicBezTo>
                  <a:pt x="9098906" y="421008"/>
                  <a:pt x="9103496" y="423206"/>
                  <a:pt x="9107208" y="427601"/>
                </a:cubicBezTo>
                <a:cubicBezTo>
                  <a:pt x="9110919" y="431996"/>
                  <a:pt x="9112775" y="438686"/>
                  <a:pt x="9112775" y="447672"/>
                </a:cubicBezTo>
                <a:cubicBezTo>
                  <a:pt x="9112775" y="457308"/>
                  <a:pt x="9110935" y="464308"/>
                  <a:pt x="9107256" y="468671"/>
                </a:cubicBezTo>
                <a:cubicBezTo>
                  <a:pt x="9103578" y="473033"/>
                  <a:pt x="9098873" y="475214"/>
                  <a:pt x="9093143" y="475214"/>
                </a:cubicBezTo>
                <a:cubicBezTo>
                  <a:pt x="9087479" y="475214"/>
                  <a:pt x="9082774" y="473001"/>
                  <a:pt x="9079030" y="468573"/>
                </a:cubicBezTo>
                <a:cubicBezTo>
                  <a:pt x="9075286" y="464145"/>
                  <a:pt x="9073414" y="457308"/>
                  <a:pt x="9073414" y="448063"/>
                </a:cubicBezTo>
                <a:cubicBezTo>
                  <a:pt x="9073414" y="438947"/>
                  <a:pt x="9075303" y="432159"/>
                  <a:pt x="9079079" y="427699"/>
                </a:cubicBezTo>
                <a:cubicBezTo>
                  <a:pt x="9082856" y="423238"/>
                  <a:pt x="9087641" y="421008"/>
                  <a:pt x="9093436" y="421008"/>
                </a:cubicBezTo>
                <a:close/>
                <a:moveTo>
                  <a:pt x="8550512" y="421008"/>
                </a:moveTo>
                <a:cubicBezTo>
                  <a:pt x="8555981" y="421008"/>
                  <a:pt x="8560572" y="423206"/>
                  <a:pt x="8564283" y="427601"/>
                </a:cubicBezTo>
                <a:cubicBezTo>
                  <a:pt x="8567995" y="431996"/>
                  <a:pt x="8569850" y="438686"/>
                  <a:pt x="8569850" y="447672"/>
                </a:cubicBezTo>
                <a:cubicBezTo>
                  <a:pt x="8569850" y="457308"/>
                  <a:pt x="8568010" y="464308"/>
                  <a:pt x="8564332" y="468671"/>
                </a:cubicBezTo>
                <a:cubicBezTo>
                  <a:pt x="8560653" y="473033"/>
                  <a:pt x="8555948" y="475214"/>
                  <a:pt x="8550219" y="475214"/>
                </a:cubicBezTo>
                <a:cubicBezTo>
                  <a:pt x="8544554" y="475214"/>
                  <a:pt x="8539849" y="473001"/>
                  <a:pt x="8536106" y="468573"/>
                </a:cubicBezTo>
                <a:cubicBezTo>
                  <a:pt x="8532361" y="464145"/>
                  <a:pt x="8530490" y="457308"/>
                  <a:pt x="8530490" y="448063"/>
                </a:cubicBezTo>
                <a:cubicBezTo>
                  <a:pt x="8530490" y="438947"/>
                  <a:pt x="8532378" y="432159"/>
                  <a:pt x="8536155" y="427699"/>
                </a:cubicBezTo>
                <a:cubicBezTo>
                  <a:pt x="8539931" y="423238"/>
                  <a:pt x="8544716" y="421008"/>
                  <a:pt x="8550512" y="421008"/>
                </a:cubicBezTo>
                <a:close/>
                <a:moveTo>
                  <a:pt x="8121887" y="421008"/>
                </a:moveTo>
                <a:cubicBezTo>
                  <a:pt x="8127356" y="421008"/>
                  <a:pt x="8131946" y="423206"/>
                  <a:pt x="8135658" y="427601"/>
                </a:cubicBezTo>
                <a:cubicBezTo>
                  <a:pt x="8139369" y="431996"/>
                  <a:pt x="8141224" y="438686"/>
                  <a:pt x="8141224" y="447672"/>
                </a:cubicBezTo>
                <a:cubicBezTo>
                  <a:pt x="8141224" y="457308"/>
                  <a:pt x="8139386" y="464308"/>
                  <a:pt x="8135706" y="468671"/>
                </a:cubicBezTo>
                <a:cubicBezTo>
                  <a:pt x="8132028" y="473033"/>
                  <a:pt x="8127323" y="475214"/>
                  <a:pt x="8121594" y="475214"/>
                </a:cubicBezTo>
                <a:cubicBezTo>
                  <a:pt x="8115929" y="475214"/>
                  <a:pt x="8111224" y="473001"/>
                  <a:pt x="8107480" y="468573"/>
                </a:cubicBezTo>
                <a:cubicBezTo>
                  <a:pt x="8103737" y="464145"/>
                  <a:pt x="8101865" y="457308"/>
                  <a:pt x="8101865" y="448063"/>
                </a:cubicBezTo>
                <a:cubicBezTo>
                  <a:pt x="8101865" y="438947"/>
                  <a:pt x="8103753" y="432159"/>
                  <a:pt x="8107529" y="427699"/>
                </a:cubicBezTo>
                <a:cubicBezTo>
                  <a:pt x="8111306" y="423238"/>
                  <a:pt x="8116092" y="421008"/>
                  <a:pt x="8121887" y="421008"/>
                </a:cubicBezTo>
                <a:close/>
                <a:moveTo>
                  <a:pt x="7664687" y="421008"/>
                </a:moveTo>
                <a:cubicBezTo>
                  <a:pt x="7670156" y="421008"/>
                  <a:pt x="7674746" y="423206"/>
                  <a:pt x="7678458" y="427601"/>
                </a:cubicBezTo>
                <a:cubicBezTo>
                  <a:pt x="7682169" y="431996"/>
                  <a:pt x="7684025" y="438686"/>
                  <a:pt x="7684025" y="447672"/>
                </a:cubicBezTo>
                <a:cubicBezTo>
                  <a:pt x="7684025" y="457308"/>
                  <a:pt x="7682186" y="464308"/>
                  <a:pt x="7678507" y="468671"/>
                </a:cubicBezTo>
                <a:cubicBezTo>
                  <a:pt x="7674828" y="473033"/>
                  <a:pt x="7670123" y="475214"/>
                  <a:pt x="7664394" y="475214"/>
                </a:cubicBezTo>
                <a:cubicBezTo>
                  <a:pt x="7658729" y="475214"/>
                  <a:pt x="7654024" y="473001"/>
                  <a:pt x="7650280" y="468573"/>
                </a:cubicBezTo>
                <a:cubicBezTo>
                  <a:pt x="7646537" y="464145"/>
                  <a:pt x="7644665" y="457308"/>
                  <a:pt x="7644665" y="448063"/>
                </a:cubicBezTo>
                <a:cubicBezTo>
                  <a:pt x="7644665" y="438947"/>
                  <a:pt x="7646553" y="432159"/>
                  <a:pt x="7650329" y="427699"/>
                </a:cubicBezTo>
                <a:cubicBezTo>
                  <a:pt x="7654106" y="423238"/>
                  <a:pt x="7658892" y="421008"/>
                  <a:pt x="7664687" y="421008"/>
                </a:cubicBezTo>
                <a:close/>
                <a:moveTo>
                  <a:pt x="9989079" y="417199"/>
                </a:moveTo>
                <a:cubicBezTo>
                  <a:pt x="9994549" y="417199"/>
                  <a:pt x="9998960" y="418860"/>
                  <a:pt x="10002313" y="422180"/>
                </a:cubicBezTo>
                <a:cubicBezTo>
                  <a:pt x="10005667" y="425501"/>
                  <a:pt x="10007734" y="431003"/>
                  <a:pt x="10008515" y="438686"/>
                </a:cubicBezTo>
                <a:lnTo>
                  <a:pt x="9969350" y="438686"/>
                </a:lnTo>
                <a:cubicBezTo>
                  <a:pt x="9970001" y="432501"/>
                  <a:pt x="9971533" y="427845"/>
                  <a:pt x="9973941" y="424720"/>
                </a:cubicBezTo>
                <a:cubicBezTo>
                  <a:pt x="9977717" y="419706"/>
                  <a:pt x="9982765" y="417199"/>
                  <a:pt x="9989079" y="417199"/>
                </a:cubicBezTo>
                <a:close/>
                <a:moveTo>
                  <a:pt x="9589029" y="417199"/>
                </a:moveTo>
                <a:cubicBezTo>
                  <a:pt x="9594499" y="417199"/>
                  <a:pt x="9598910" y="418860"/>
                  <a:pt x="9602263" y="422180"/>
                </a:cubicBezTo>
                <a:cubicBezTo>
                  <a:pt x="9605616" y="425501"/>
                  <a:pt x="9607684" y="431003"/>
                  <a:pt x="9608465" y="438686"/>
                </a:cubicBezTo>
                <a:lnTo>
                  <a:pt x="9569300" y="438686"/>
                </a:lnTo>
                <a:cubicBezTo>
                  <a:pt x="9569951" y="432501"/>
                  <a:pt x="9571482" y="427845"/>
                  <a:pt x="9573891" y="424720"/>
                </a:cubicBezTo>
                <a:cubicBezTo>
                  <a:pt x="9577667" y="419706"/>
                  <a:pt x="9582714" y="417199"/>
                  <a:pt x="9589029" y="417199"/>
                </a:cubicBezTo>
                <a:close/>
                <a:moveTo>
                  <a:pt x="8836554" y="417199"/>
                </a:moveTo>
                <a:cubicBezTo>
                  <a:pt x="8842024" y="417199"/>
                  <a:pt x="8846435" y="418860"/>
                  <a:pt x="8849788" y="422180"/>
                </a:cubicBezTo>
                <a:cubicBezTo>
                  <a:pt x="8853142" y="425501"/>
                  <a:pt x="8855209" y="431003"/>
                  <a:pt x="8855990" y="438686"/>
                </a:cubicBezTo>
                <a:lnTo>
                  <a:pt x="8816825" y="438686"/>
                </a:lnTo>
                <a:cubicBezTo>
                  <a:pt x="8817476" y="432501"/>
                  <a:pt x="8819007" y="427845"/>
                  <a:pt x="8821416" y="424720"/>
                </a:cubicBezTo>
                <a:cubicBezTo>
                  <a:pt x="8825192" y="419706"/>
                  <a:pt x="8830238" y="417199"/>
                  <a:pt x="8836554" y="417199"/>
                </a:cubicBezTo>
                <a:close/>
                <a:moveTo>
                  <a:pt x="10840237" y="396005"/>
                </a:moveTo>
                <a:lnTo>
                  <a:pt x="10840237" y="493185"/>
                </a:lnTo>
                <a:cubicBezTo>
                  <a:pt x="10840237" y="500087"/>
                  <a:pt x="10839358" y="504694"/>
                  <a:pt x="10837600" y="507005"/>
                </a:cubicBezTo>
                <a:cubicBezTo>
                  <a:pt x="10835842" y="509317"/>
                  <a:pt x="10833270" y="510473"/>
                  <a:pt x="10829884" y="510473"/>
                </a:cubicBezTo>
                <a:cubicBezTo>
                  <a:pt x="10828386" y="510473"/>
                  <a:pt x="10826042" y="510147"/>
                  <a:pt x="10822852" y="509496"/>
                </a:cubicBezTo>
                <a:lnTo>
                  <a:pt x="10816894" y="538406"/>
                </a:lnTo>
                <a:cubicBezTo>
                  <a:pt x="10828289" y="540685"/>
                  <a:pt x="10837828" y="541824"/>
                  <a:pt x="10845511" y="541824"/>
                </a:cubicBezTo>
                <a:cubicBezTo>
                  <a:pt x="10854822" y="541824"/>
                  <a:pt x="10861984" y="540164"/>
                  <a:pt x="10866998" y="536843"/>
                </a:cubicBezTo>
                <a:cubicBezTo>
                  <a:pt x="10872011" y="533522"/>
                  <a:pt x="10875446" y="529192"/>
                  <a:pt x="10877302" y="523853"/>
                </a:cubicBezTo>
                <a:cubicBezTo>
                  <a:pt x="10879158" y="518514"/>
                  <a:pt x="10880085" y="509431"/>
                  <a:pt x="10880085" y="496604"/>
                </a:cubicBezTo>
                <a:lnTo>
                  <a:pt x="10880085" y="396005"/>
                </a:lnTo>
                <a:close/>
                <a:moveTo>
                  <a:pt x="10066758" y="396005"/>
                </a:moveTo>
                <a:lnTo>
                  <a:pt x="10066758" y="462029"/>
                </a:lnTo>
                <a:cubicBezTo>
                  <a:pt x="10066758" y="475638"/>
                  <a:pt x="10069867" y="485714"/>
                  <a:pt x="10076086" y="492257"/>
                </a:cubicBezTo>
                <a:cubicBezTo>
                  <a:pt x="10082304" y="498801"/>
                  <a:pt x="10090882" y="502073"/>
                  <a:pt x="10101821" y="502073"/>
                </a:cubicBezTo>
                <a:cubicBezTo>
                  <a:pt x="10110025" y="502073"/>
                  <a:pt x="10116944" y="500608"/>
                  <a:pt x="10122576" y="497678"/>
                </a:cubicBezTo>
                <a:cubicBezTo>
                  <a:pt x="10128208" y="494748"/>
                  <a:pt x="10133791" y="489832"/>
                  <a:pt x="10139326" y="482930"/>
                </a:cubicBezTo>
                <a:lnTo>
                  <a:pt x="10139326" y="499729"/>
                </a:lnTo>
                <a:lnTo>
                  <a:pt x="10176440" y="499729"/>
                </a:lnTo>
                <a:lnTo>
                  <a:pt x="10176440" y="396005"/>
                </a:lnTo>
                <a:lnTo>
                  <a:pt x="10136689" y="396005"/>
                </a:lnTo>
                <a:lnTo>
                  <a:pt x="10136689" y="445914"/>
                </a:lnTo>
                <a:cubicBezTo>
                  <a:pt x="10136689" y="455355"/>
                  <a:pt x="10135175" y="461899"/>
                  <a:pt x="10132147" y="465545"/>
                </a:cubicBezTo>
                <a:cubicBezTo>
                  <a:pt x="10129120" y="469191"/>
                  <a:pt x="10125229" y="471015"/>
                  <a:pt x="10120476" y="471015"/>
                </a:cubicBezTo>
                <a:cubicBezTo>
                  <a:pt x="10116113" y="471015"/>
                  <a:pt x="10112728" y="469647"/>
                  <a:pt x="10110318" y="466913"/>
                </a:cubicBezTo>
                <a:cubicBezTo>
                  <a:pt x="10107909" y="464178"/>
                  <a:pt x="10106705" y="459555"/>
                  <a:pt x="10106705" y="453044"/>
                </a:cubicBezTo>
                <a:lnTo>
                  <a:pt x="10106705" y="396005"/>
                </a:lnTo>
                <a:close/>
                <a:moveTo>
                  <a:pt x="9725714" y="396005"/>
                </a:moveTo>
                <a:lnTo>
                  <a:pt x="9725714" y="499729"/>
                </a:lnTo>
                <a:lnTo>
                  <a:pt x="9765465" y="499729"/>
                </a:lnTo>
                <a:lnTo>
                  <a:pt x="9765465" y="396005"/>
                </a:lnTo>
                <a:close/>
                <a:moveTo>
                  <a:pt x="9171408" y="396005"/>
                </a:moveTo>
                <a:lnTo>
                  <a:pt x="9171408" y="462029"/>
                </a:lnTo>
                <a:cubicBezTo>
                  <a:pt x="9171408" y="475638"/>
                  <a:pt x="9174517" y="485714"/>
                  <a:pt x="9180736" y="492257"/>
                </a:cubicBezTo>
                <a:cubicBezTo>
                  <a:pt x="9186954" y="498801"/>
                  <a:pt x="9195532" y="502073"/>
                  <a:pt x="9206471" y="502073"/>
                </a:cubicBezTo>
                <a:cubicBezTo>
                  <a:pt x="9214675" y="502073"/>
                  <a:pt x="9221594" y="500608"/>
                  <a:pt x="9227226" y="497678"/>
                </a:cubicBezTo>
                <a:cubicBezTo>
                  <a:pt x="9232858" y="494748"/>
                  <a:pt x="9238441" y="489832"/>
                  <a:pt x="9243976" y="482930"/>
                </a:cubicBezTo>
                <a:lnTo>
                  <a:pt x="9243976" y="499729"/>
                </a:lnTo>
                <a:lnTo>
                  <a:pt x="9281090" y="499729"/>
                </a:lnTo>
                <a:lnTo>
                  <a:pt x="9281090" y="396005"/>
                </a:lnTo>
                <a:lnTo>
                  <a:pt x="9241339" y="396005"/>
                </a:lnTo>
                <a:lnTo>
                  <a:pt x="9241339" y="445914"/>
                </a:lnTo>
                <a:cubicBezTo>
                  <a:pt x="9241339" y="455355"/>
                  <a:pt x="9239825" y="461899"/>
                  <a:pt x="9236797" y="465545"/>
                </a:cubicBezTo>
                <a:cubicBezTo>
                  <a:pt x="9233770" y="469191"/>
                  <a:pt x="9229879" y="471015"/>
                  <a:pt x="9225126" y="471015"/>
                </a:cubicBezTo>
                <a:cubicBezTo>
                  <a:pt x="9220763" y="471015"/>
                  <a:pt x="9217378" y="469647"/>
                  <a:pt x="9214968" y="466913"/>
                </a:cubicBezTo>
                <a:cubicBezTo>
                  <a:pt x="9212559" y="464178"/>
                  <a:pt x="9211355" y="459555"/>
                  <a:pt x="9211355" y="453044"/>
                </a:cubicBezTo>
                <a:lnTo>
                  <a:pt x="9211355" y="396005"/>
                </a:lnTo>
                <a:close/>
                <a:moveTo>
                  <a:pt x="8179004" y="396005"/>
                </a:moveTo>
                <a:lnTo>
                  <a:pt x="8222140" y="499729"/>
                </a:lnTo>
                <a:lnTo>
                  <a:pt x="8257396" y="499729"/>
                </a:lnTo>
                <a:lnTo>
                  <a:pt x="8301480" y="396005"/>
                </a:lnTo>
                <a:lnTo>
                  <a:pt x="8261366" y="396005"/>
                </a:lnTo>
                <a:lnTo>
                  <a:pt x="8240486" y="461736"/>
                </a:lnTo>
                <a:lnTo>
                  <a:pt x="8220364" y="396005"/>
                </a:lnTo>
                <a:close/>
                <a:moveTo>
                  <a:pt x="7007527" y="396005"/>
                </a:moveTo>
                <a:lnTo>
                  <a:pt x="7045988" y="499729"/>
                </a:lnTo>
                <a:lnTo>
                  <a:pt x="7081521" y="499729"/>
                </a:lnTo>
                <a:lnTo>
                  <a:pt x="7101826" y="437319"/>
                </a:lnTo>
                <a:lnTo>
                  <a:pt x="7122835" y="499729"/>
                </a:lnTo>
                <a:lnTo>
                  <a:pt x="7158209" y="499729"/>
                </a:lnTo>
                <a:lnTo>
                  <a:pt x="7196417" y="396005"/>
                </a:lnTo>
                <a:lnTo>
                  <a:pt x="7158218" y="396005"/>
                </a:lnTo>
                <a:lnTo>
                  <a:pt x="7141492" y="461475"/>
                </a:lnTo>
                <a:lnTo>
                  <a:pt x="7119557" y="396005"/>
                </a:lnTo>
                <a:lnTo>
                  <a:pt x="7083635" y="396005"/>
                </a:lnTo>
                <a:lnTo>
                  <a:pt x="7062592" y="461310"/>
                </a:lnTo>
                <a:lnTo>
                  <a:pt x="7045964" y="396005"/>
                </a:lnTo>
                <a:close/>
                <a:moveTo>
                  <a:pt x="6817027" y="396005"/>
                </a:moveTo>
                <a:lnTo>
                  <a:pt x="6855488" y="499729"/>
                </a:lnTo>
                <a:lnTo>
                  <a:pt x="6891021" y="499729"/>
                </a:lnTo>
                <a:lnTo>
                  <a:pt x="6911326" y="437319"/>
                </a:lnTo>
                <a:lnTo>
                  <a:pt x="6932335" y="499729"/>
                </a:lnTo>
                <a:lnTo>
                  <a:pt x="6967709" y="499729"/>
                </a:lnTo>
                <a:lnTo>
                  <a:pt x="7005917" y="396005"/>
                </a:lnTo>
                <a:lnTo>
                  <a:pt x="6967718" y="396005"/>
                </a:lnTo>
                <a:lnTo>
                  <a:pt x="6950992" y="461475"/>
                </a:lnTo>
                <a:lnTo>
                  <a:pt x="6929057" y="396005"/>
                </a:lnTo>
                <a:lnTo>
                  <a:pt x="6893135" y="396005"/>
                </a:lnTo>
                <a:lnTo>
                  <a:pt x="6872092" y="461310"/>
                </a:lnTo>
                <a:lnTo>
                  <a:pt x="6855464" y="396005"/>
                </a:lnTo>
                <a:close/>
                <a:moveTo>
                  <a:pt x="6626527" y="396005"/>
                </a:moveTo>
                <a:lnTo>
                  <a:pt x="6664988" y="499729"/>
                </a:lnTo>
                <a:lnTo>
                  <a:pt x="6700522" y="499729"/>
                </a:lnTo>
                <a:lnTo>
                  <a:pt x="6720826" y="437319"/>
                </a:lnTo>
                <a:lnTo>
                  <a:pt x="6741835" y="499729"/>
                </a:lnTo>
                <a:lnTo>
                  <a:pt x="6777209" y="499729"/>
                </a:lnTo>
                <a:lnTo>
                  <a:pt x="6815417" y="396005"/>
                </a:lnTo>
                <a:lnTo>
                  <a:pt x="6777219" y="396005"/>
                </a:lnTo>
                <a:lnTo>
                  <a:pt x="6760493" y="461475"/>
                </a:lnTo>
                <a:lnTo>
                  <a:pt x="6738557" y="396005"/>
                </a:lnTo>
                <a:lnTo>
                  <a:pt x="6702635" y="396005"/>
                </a:lnTo>
                <a:lnTo>
                  <a:pt x="6681592" y="461310"/>
                </a:lnTo>
                <a:lnTo>
                  <a:pt x="6664964" y="396005"/>
                </a:lnTo>
                <a:close/>
                <a:moveTo>
                  <a:pt x="6457272" y="396005"/>
                </a:moveTo>
                <a:lnTo>
                  <a:pt x="6457272" y="435854"/>
                </a:lnTo>
                <a:lnTo>
                  <a:pt x="6499758" y="435854"/>
                </a:lnTo>
                <a:lnTo>
                  <a:pt x="6499758" y="396005"/>
                </a:lnTo>
                <a:close/>
                <a:moveTo>
                  <a:pt x="5533347" y="396005"/>
                </a:moveTo>
                <a:lnTo>
                  <a:pt x="5533347" y="435854"/>
                </a:lnTo>
                <a:lnTo>
                  <a:pt x="5575833" y="435854"/>
                </a:lnTo>
                <a:lnTo>
                  <a:pt x="5575833" y="396005"/>
                </a:lnTo>
                <a:close/>
                <a:moveTo>
                  <a:pt x="11237045" y="393661"/>
                </a:moveTo>
                <a:cubicBezTo>
                  <a:pt x="11228906" y="393661"/>
                  <a:pt x="11222004" y="395142"/>
                  <a:pt x="11216339" y="398105"/>
                </a:cubicBezTo>
                <a:cubicBezTo>
                  <a:pt x="11210675" y="401068"/>
                  <a:pt x="11205075" y="406000"/>
                  <a:pt x="11199540" y="412902"/>
                </a:cubicBezTo>
                <a:lnTo>
                  <a:pt x="11199540" y="396005"/>
                </a:lnTo>
                <a:lnTo>
                  <a:pt x="11162524" y="396005"/>
                </a:lnTo>
                <a:lnTo>
                  <a:pt x="11162524" y="499729"/>
                </a:lnTo>
                <a:lnTo>
                  <a:pt x="11202275" y="499729"/>
                </a:lnTo>
                <a:lnTo>
                  <a:pt x="11202275" y="449918"/>
                </a:lnTo>
                <a:cubicBezTo>
                  <a:pt x="11202275" y="440477"/>
                  <a:pt x="11203773" y="433933"/>
                  <a:pt x="11206768" y="430287"/>
                </a:cubicBezTo>
                <a:cubicBezTo>
                  <a:pt x="11209763" y="426641"/>
                  <a:pt x="11213670" y="424817"/>
                  <a:pt x="11218488" y="424817"/>
                </a:cubicBezTo>
                <a:cubicBezTo>
                  <a:pt x="11222851" y="424817"/>
                  <a:pt x="11226236" y="426168"/>
                  <a:pt x="11228646" y="428871"/>
                </a:cubicBezTo>
                <a:cubicBezTo>
                  <a:pt x="11231055" y="431573"/>
                  <a:pt x="11232259" y="436180"/>
                  <a:pt x="11232259" y="442691"/>
                </a:cubicBezTo>
                <a:lnTo>
                  <a:pt x="11232259" y="499729"/>
                </a:lnTo>
                <a:lnTo>
                  <a:pt x="11272206" y="499729"/>
                </a:lnTo>
                <a:lnTo>
                  <a:pt x="11272206" y="433803"/>
                </a:lnTo>
                <a:cubicBezTo>
                  <a:pt x="11272206" y="420129"/>
                  <a:pt x="11269097" y="410021"/>
                  <a:pt x="11262878" y="403477"/>
                </a:cubicBezTo>
                <a:cubicBezTo>
                  <a:pt x="11256660" y="396933"/>
                  <a:pt x="11248049" y="393661"/>
                  <a:pt x="11237045" y="393661"/>
                </a:cubicBezTo>
                <a:close/>
                <a:moveTo>
                  <a:pt x="11083575" y="393661"/>
                </a:moveTo>
                <a:cubicBezTo>
                  <a:pt x="11065409" y="393661"/>
                  <a:pt x="11050987" y="398789"/>
                  <a:pt x="11040308" y="409044"/>
                </a:cubicBezTo>
                <a:cubicBezTo>
                  <a:pt x="11029630" y="419299"/>
                  <a:pt x="11024291" y="432338"/>
                  <a:pt x="11024291" y="448160"/>
                </a:cubicBezTo>
                <a:cubicBezTo>
                  <a:pt x="11024291" y="465155"/>
                  <a:pt x="11030606" y="478893"/>
                  <a:pt x="11043238" y="489376"/>
                </a:cubicBezTo>
                <a:cubicBezTo>
                  <a:pt x="11053526" y="497841"/>
                  <a:pt x="11067004" y="502073"/>
                  <a:pt x="11083673" y="502073"/>
                </a:cubicBezTo>
                <a:cubicBezTo>
                  <a:pt x="11102360" y="502073"/>
                  <a:pt x="11116994" y="496978"/>
                  <a:pt x="11127575" y="486788"/>
                </a:cubicBezTo>
                <a:cubicBezTo>
                  <a:pt x="11138156" y="476598"/>
                  <a:pt x="11143446" y="463527"/>
                  <a:pt x="11143446" y="447574"/>
                </a:cubicBezTo>
                <a:cubicBezTo>
                  <a:pt x="11143446" y="433380"/>
                  <a:pt x="11139181" y="421432"/>
                  <a:pt x="11130652" y="411730"/>
                </a:cubicBezTo>
                <a:cubicBezTo>
                  <a:pt x="11120038" y="399684"/>
                  <a:pt x="11104346" y="393661"/>
                  <a:pt x="11083575" y="393661"/>
                </a:cubicBezTo>
                <a:close/>
                <a:moveTo>
                  <a:pt x="10953109" y="393661"/>
                </a:moveTo>
                <a:cubicBezTo>
                  <a:pt x="10941389" y="393661"/>
                  <a:pt x="10932045" y="394881"/>
                  <a:pt x="10925078" y="397320"/>
                </a:cubicBezTo>
                <a:cubicBezTo>
                  <a:pt x="10918111" y="399759"/>
                  <a:pt x="10912642" y="403450"/>
                  <a:pt x="10908670" y="408394"/>
                </a:cubicBezTo>
                <a:cubicBezTo>
                  <a:pt x="10904698" y="413337"/>
                  <a:pt x="10902712" y="419224"/>
                  <a:pt x="10902712" y="426055"/>
                </a:cubicBezTo>
                <a:cubicBezTo>
                  <a:pt x="10902712" y="432300"/>
                  <a:pt x="10904551" y="437861"/>
                  <a:pt x="10908230" y="442740"/>
                </a:cubicBezTo>
                <a:cubicBezTo>
                  <a:pt x="10911909" y="447618"/>
                  <a:pt x="10916434" y="451082"/>
                  <a:pt x="10921806" y="453131"/>
                </a:cubicBezTo>
                <a:cubicBezTo>
                  <a:pt x="10927178" y="455180"/>
                  <a:pt x="10936766" y="457407"/>
                  <a:pt x="10950569" y="459813"/>
                </a:cubicBezTo>
                <a:cubicBezTo>
                  <a:pt x="10959815" y="461439"/>
                  <a:pt x="10965513" y="462804"/>
                  <a:pt x="10967661" y="463909"/>
                </a:cubicBezTo>
                <a:cubicBezTo>
                  <a:pt x="10970657" y="465470"/>
                  <a:pt x="10972154" y="467681"/>
                  <a:pt x="10972154" y="470542"/>
                </a:cubicBezTo>
                <a:cubicBezTo>
                  <a:pt x="10972154" y="473077"/>
                  <a:pt x="10971015" y="475189"/>
                  <a:pt x="10968736" y="476879"/>
                </a:cubicBezTo>
                <a:cubicBezTo>
                  <a:pt x="10965806" y="479155"/>
                  <a:pt x="10961671" y="480293"/>
                  <a:pt x="10956332" y="480293"/>
                </a:cubicBezTo>
                <a:cubicBezTo>
                  <a:pt x="10951448" y="480293"/>
                  <a:pt x="10947542" y="479284"/>
                  <a:pt x="10944612" y="477265"/>
                </a:cubicBezTo>
                <a:cubicBezTo>
                  <a:pt x="10941682" y="475247"/>
                  <a:pt x="10939403" y="471894"/>
                  <a:pt x="10937775" y="467206"/>
                </a:cubicBezTo>
                <a:lnTo>
                  <a:pt x="10898317" y="470917"/>
                </a:lnTo>
                <a:cubicBezTo>
                  <a:pt x="10900596" y="480879"/>
                  <a:pt x="10905756" y="488562"/>
                  <a:pt x="10913797" y="493967"/>
                </a:cubicBezTo>
                <a:cubicBezTo>
                  <a:pt x="10921839" y="499371"/>
                  <a:pt x="10935333" y="502073"/>
                  <a:pt x="10954281" y="502073"/>
                </a:cubicBezTo>
                <a:cubicBezTo>
                  <a:pt x="10967694" y="502073"/>
                  <a:pt x="10978291" y="500398"/>
                  <a:pt x="10986072" y="497049"/>
                </a:cubicBezTo>
                <a:cubicBezTo>
                  <a:pt x="10993853" y="493699"/>
                  <a:pt x="10999550" y="489194"/>
                  <a:pt x="11003164" y="483535"/>
                </a:cubicBezTo>
                <a:cubicBezTo>
                  <a:pt x="11006778" y="477876"/>
                  <a:pt x="11008585" y="472054"/>
                  <a:pt x="11008585" y="466070"/>
                </a:cubicBezTo>
                <a:cubicBezTo>
                  <a:pt x="11008585" y="460151"/>
                  <a:pt x="11006875" y="454720"/>
                  <a:pt x="11003457" y="449776"/>
                </a:cubicBezTo>
                <a:cubicBezTo>
                  <a:pt x="11000039" y="444833"/>
                  <a:pt x="10995106" y="441028"/>
                  <a:pt x="10988660" y="438361"/>
                </a:cubicBezTo>
                <a:cubicBezTo>
                  <a:pt x="10982214" y="435693"/>
                  <a:pt x="10972382" y="433612"/>
                  <a:pt x="10959164" y="432117"/>
                </a:cubicBezTo>
                <a:cubicBezTo>
                  <a:pt x="10950439" y="431076"/>
                  <a:pt x="10944774" y="429905"/>
                  <a:pt x="10942170" y="428605"/>
                </a:cubicBezTo>
                <a:cubicBezTo>
                  <a:pt x="10939566" y="427305"/>
                  <a:pt x="10938263" y="425387"/>
                  <a:pt x="10938263" y="422852"/>
                </a:cubicBezTo>
                <a:cubicBezTo>
                  <a:pt x="10938263" y="420576"/>
                  <a:pt x="10939289" y="418642"/>
                  <a:pt x="10941340" y="417049"/>
                </a:cubicBezTo>
                <a:cubicBezTo>
                  <a:pt x="10943391" y="415456"/>
                  <a:pt x="10946663" y="414660"/>
                  <a:pt x="10951155" y="414660"/>
                </a:cubicBezTo>
                <a:cubicBezTo>
                  <a:pt x="10955583" y="414660"/>
                  <a:pt x="10959360" y="415702"/>
                  <a:pt x="10962485" y="417785"/>
                </a:cubicBezTo>
                <a:cubicBezTo>
                  <a:pt x="10964764" y="419348"/>
                  <a:pt x="10966392" y="421790"/>
                  <a:pt x="10967368" y="425110"/>
                </a:cubicBezTo>
                <a:lnTo>
                  <a:pt x="11005068" y="421399"/>
                </a:lnTo>
                <a:cubicBezTo>
                  <a:pt x="11002464" y="414627"/>
                  <a:pt x="10999192" y="409256"/>
                  <a:pt x="10995253" y="405284"/>
                </a:cubicBezTo>
                <a:cubicBezTo>
                  <a:pt x="10991314" y="401312"/>
                  <a:pt x="10986398" y="398382"/>
                  <a:pt x="10980505" y="396494"/>
                </a:cubicBezTo>
                <a:cubicBezTo>
                  <a:pt x="10974612" y="394605"/>
                  <a:pt x="10965480" y="393661"/>
                  <a:pt x="10953109" y="393661"/>
                </a:cubicBezTo>
                <a:close/>
                <a:moveTo>
                  <a:pt x="10570295" y="393661"/>
                </a:moveTo>
                <a:cubicBezTo>
                  <a:pt x="10562156" y="393661"/>
                  <a:pt x="10555254" y="395142"/>
                  <a:pt x="10549589" y="398105"/>
                </a:cubicBezTo>
                <a:cubicBezTo>
                  <a:pt x="10543925" y="401068"/>
                  <a:pt x="10538325" y="406000"/>
                  <a:pt x="10532790" y="412902"/>
                </a:cubicBezTo>
                <a:lnTo>
                  <a:pt x="10532790" y="396005"/>
                </a:lnTo>
                <a:lnTo>
                  <a:pt x="10495774" y="396005"/>
                </a:lnTo>
                <a:lnTo>
                  <a:pt x="10495774" y="499729"/>
                </a:lnTo>
                <a:lnTo>
                  <a:pt x="10535525" y="499729"/>
                </a:lnTo>
                <a:lnTo>
                  <a:pt x="10535525" y="449918"/>
                </a:lnTo>
                <a:cubicBezTo>
                  <a:pt x="10535525" y="440477"/>
                  <a:pt x="10537023" y="433933"/>
                  <a:pt x="10540018" y="430287"/>
                </a:cubicBezTo>
                <a:cubicBezTo>
                  <a:pt x="10543013" y="426641"/>
                  <a:pt x="10546920" y="424817"/>
                  <a:pt x="10551738" y="424817"/>
                </a:cubicBezTo>
                <a:cubicBezTo>
                  <a:pt x="10556101" y="424817"/>
                  <a:pt x="10559486" y="426168"/>
                  <a:pt x="10561896" y="428871"/>
                </a:cubicBezTo>
                <a:cubicBezTo>
                  <a:pt x="10564305" y="431573"/>
                  <a:pt x="10565509" y="436180"/>
                  <a:pt x="10565509" y="442691"/>
                </a:cubicBezTo>
                <a:lnTo>
                  <a:pt x="10565509" y="499729"/>
                </a:lnTo>
                <a:lnTo>
                  <a:pt x="10605456" y="499729"/>
                </a:lnTo>
                <a:lnTo>
                  <a:pt x="10605456" y="433803"/>
                </a:lnTo>
                <a:cubicBezTo>
                  <a:pt x="10605456" y="420129"/>
                  <a:pt x="10602347" y="410021"/>
                  <a:pt x="10596128" y="403477"/>
                </a:cubicBezTo>
                <a:cubicBezTo>
                  <a:pt x="10589910" y="396933"/>
                  <a:pt x="10581299" y="393661"/>
                  <a:pt x="10570295" y="393661"/>
                </a:cubicBezTo>
                <a:close/>
                <a:moveTo>
                  <a:pt x="10418095" y="393661"/>
                </a:moveTo>
                <a:cubicBezTo>
                  <a:pt x="10405984" y="393661"/>
                  <a:pt x="10396054" y="395255"/>
                  <a:pt x="10388306" y="398442"/>
                </a:cubicBezTo>
                <a:cubicBezTo>
                  <a:pt x="10383423" y="400459"/>
                  <a:pt x="10378670" y="403533"/>
                  <a:pt x="10374047" y="407664"/>
                </a:cubicBezTo>
                <a:cubicBezTo>
                  <a:pt x="10369424" y="411795"/>
                  <a:pt x="10365777" y="416462"/>
                  <a:pt x="10363108" y="421666"/>
                </a:cubicBezTo>
                <a:cubicBezTo>
                  <a:pt x="10359461" y="428757"/>
                  <a:pt x="10357638" y="437637"/>
                  <a:pt x="10357638" y="448307"/>
                </a:cubicBezTo>
                <a:cubicBezTo>
                  <a:pt x="10357638" y="458520"/>
                  <a:pt x="10359136" y="466717"/>
                  <a:pt x="10362131" y="472897"/>
                </a:cubicBezTo>
                <a:cubicBezTo>
                  <a:pt x="10365126" y="479077"/>
                  <a:pt x="10369261" y="484460"/>
                  <a:pt x="10374535" y="489047"/>
                </a:cubicBezTo>
                <a:cubicBezTo>
                  <a:pt x="10379809" y="493633"/>
                  <a:pt x="10386109" y="496951"/>
                  <a:pt x="10393434" y="499000"/>
                </a:cubicBezTo>
                <a:cubicBezTo>
                  <a:pt x="10400759" y="501049"/>
                  <a:pt x="10409923" y="502073"/>
                  <a:pt x="10420927" y="502073"/>
                </a:cubicBezTo>
                <a:cubicBezTo>
                  <a:pt x="10432322" y="502073"/>
                  <a:pt x="10441714" y="500478"/>
                  <a:pt x="10449105" y="497287"/>
                </a:cubicBezTo>
                <a:cubicBezTo>
                  <a:pt x="10456495" y="494097"/>
                  <a:pt x="10462567" y="489620"/>
                  <a:pt x="10467320" y="483858"/>
                </a:cubicBezTo>
                <a:cubicBezTo>
                  <a:pt x="10472073" y="478096"/>
                  <a:pt x="10475492" y="471275"/>
                  <a:pt x="10477575" y="463396"/>
                </a:cubicBezTo>
                <a:lnTo>
                  <a:pt x="10439777" y="459099"/>
                </a:lnTo>
                <a:cubicBezTo>
                  <a:pt x="10438019" y="464634"/>
                  <a:pt x="10435366" y="468736"/>
                  <a:pt x="10431817" y="471405"/>
                </a:cubicBezTo>
                <a:cubicBezTo>
                  <a:pt x="10428269" y="474075"/>
                  <a:pt x="10423890" y="475410"/>
                  <a:pt x="10418681" y="475410"/>
                </a:cubicBezTo>
                <a:cubicBezTo>
                  <a:pt x="10412430" y="475410"/>
                  <a:pt x="10407286" y="473200"/>
                  <a:pt x="10403249" y="468780"/>
                </a:cubicBezTo>
                <a:cubicBezTo>
                  <a:pt x="10399212" y="464361"/>
                  <a:pt x="10397194" y="457894"/>
                  <a:pt x="10397194" y="449380"/>
                </a:cubicBezTo>
                <a:cubicBezTo>
                  <a:pt x="10397194" y="439824"/>
                  <a:pt x="10399229" y="432691"/>
                  <a:pt x="10403298" y="427979"/>
                </a:cubicBezTo>
                <a:cubicBezTo>
                  <a:pt x="10407368" y="423267"/>
                  <a:pt x="10412691" y="420911"/>
                  <a:pt x="10419267" y="420911"/>
                </a:cubicBezTo>
                <a:cubicBezTo>
                  <a:pt x="10424476" y="420911"/>
                  <a:pt x="10428627" y="422034"/>
                  <a:pt x="10431720" y="424280"/>
                </a:cubicBezTo>
                <a:cubicBezTo>
                  <a:pt x="10434813" y="426527"/>
                  <a:pt x="10436945" y="429864"/>
                  <a:pt x="10438117" y="434291"/>
                </a:cubicBezTo>
                <a:lnTo>
                  <a:pt x="10475524" y="429310"/>
                </a:lnTo>
                <a:cubicBezTo>
                  <a:pt x="10471943" y="417655"/>
                  <a:pt x="10465708" y="408800"/>
                  <a:pt x="10456821" y="402744"/>
                </a:cubicBezTo>
                <a:cubicBezTo>
                  <a:pt x="10447933" y="396689"/>
                  <a:pt x="10435024" y="393661"/>
                  <a:pt x="10418095" y="393661"/>
                </a:cubicBezTo>
                <a:close/>
                <a:moveTo>
                  <a:pt x="10339500" y="393661"/>
                </a:moveTo>
                <a:cubicBezTo>
                  <a:pt x="10333900" y="393661"/>
                  <a:pt x="10329196" y="395045"/>
                  <a:pt x="10325387" y="397812"/>
                </a:cubicBezTo>
                <a:cubicBezTo>
                  <a:pt x="10321578" y="400579"/>
                  <a:pt x="10317883" y="405642"/>
                  <a:pt x="10314301" y="413000"/>
                </a:cubicBezTo>
                <a:lnTo>
                  <a:pt x="10314301" y="396005"/>
                </a:lnTo>
                <a:lnTo>
                  <a:pt x="10277090" y="396005"/>
                </a:lnTo>
                <a:lnTo>
                  <a:pt x="10277090" y="499729"/>
                </a:lnTo>
                <a:lnTo>
                  <a:pt x="10317036" y="499729"/>
                </a:lnTo>
                <a:lnTo>
                  <a:pt x="10317036" y="464959"/>
                </a:lnTo>
                <a:cubicBezTo>
                  <a:pt x="10317036" y="448356"/>
                  <a:pt x="10319087" y="437026"/>
                  <a:pt x="10323189" y="430971"/>
                </a:cubicBezTo>
                <a:cubicBezTo>
                  <a:pt x="10326054" y="426673"/>
                  <a:pt x="10330091" y="424524"/>
                  <a:pt x="10335300" y="424524"/>
                </a:cubicBezTo>
                <a:cubicBezTo>
                  <a:pt x="10338035" y="424524"/>
                  <a:pt x="10341746" y="425501"/>
                  <a:pt x="10346434" y="427454"/>
                </a:cubicBezTo>
                <a:lnTo>
                  <a:pt x="10358740" y="399131"/>
                </a:lnTo>
                <a:cubicBezTo>
                  <a:pt x="10351773" y="395484"/>
                  <a:pt x="10345360" y="393661"/>
                  <a:pt x="10339500" y="393661"/>
                </a:cubicBezTo>
                <a:close/>
                <a:moveTo>
                  <a:pt x="9987419" y="393661"/>
                </a:moveTo>
                <a:cubicBezTo>
                  <a:pt x="9969122" y="393661"/>
                  <a:pt x="9954783" y="398675"/>
                  <a:pt x="9944396" y="408702"/>
                </a:cubicBezTo>
                <a:cubicBezTo>
                  <a:pt x="9934011" y="418729"/>
                  <a:pt x="9928818" y="431850"/>
                  <a:pt x="9928818" y="448063"/>
                </a:cubicBezTo>
                <a:cubicBezTo>
                  <a:pt x="9928818" y="459457"/>
                  <a:pt x="9931406" y="469371"/>
                  <a:pt x="9936583" y="477803"/>
                </a:cubicBezTo>
                <a:cubicBezTo>
                  <a:pt x="9941759" y="486235"/>
                  <a:pt x="9948288" y="492388"/>
                  <a:pt x="9956165" y="496262"/>
                </a:cubicBezTo>
                <a:cubicBezTo>
                  <a:pt x="9964044" y="500136"/>
                  <a:pt x="9974853" y="502073"/>
                  <a:pt x="9988591" y="502073"/>
                </a:cubicBezTo>
                <a:cubicBezTo>
                  <a:pt x="10004413" y="502073"/>
                  <a:pt x="10016558" y="499811"/>
                  <a:pt x="10025021" y="495285"/>
                </a:cubicBezTo>
                <a:cubicBezTo>
                  <a:pt x="10033486" y="490760"/>
                  <a:pt x="10040713" y="483288"/>
                  <a:pt x="10046704" y="472870"/>
                </a:cubicBezTo>
                <a:lnTo>
                  <a:pt x="10007539" y="469257"/>
                </a:lnTo>
                <a:cubicBezTo>
                  <a:pt x="10005064" y="472382"/>
                  <a:pt x="10002753" y="474563"/>
                  <a:pt x="10000604" y="475800"/>
                </a:cubicBezTo>
                <a:cubicBezTo>
                  <a:pt x="9997088" y="477754"/>
                  <a:pt x="9993377" y="478730"/>
                  <a:pt x="9989470" y="478730"/>
                </a:cubicBezTo>
                <a:cubicBezTo>
                  <a:pt x="9983284" y="478730"/>
                  <a:pt x="9978272" y="476484"/>
                  <a:pt x="9974429" y="471991"/>
                </a:cubicBezTo>
                <a:cubicBezTo>
                  <a:pt x="9971694" y="468866"/>
                  <a:pt x="9969970" y="464113"/>
                  <a:pt x="9969253" y="457732"/>
                </a:cubicBezTo>
                <a:lnTo>
                  <a:pt x="10048950" y="457732"/>
                </a:lnTo>
                <a:lnTo>
                  <a:pt x="10048950" y="453239"/>
                </a:lnTo>
                <a:cubicBezTo>
                  <a:pt x="10048950" y="439565"/>
                  <a:pt x="10046704" y="428464"/>
                  <a:pt x="10042211" y="419934"/>
                </a:cubicBezTo>
                <a:cubicBezTo>
                  <a:pt x="10037718" y="411404"/>
                  <a:pt x="10031174" y="404893"/>
                  <a:pt x="10022580" y="400400"/>
                </a:cubicBezTo>
                <a:cubicBezTo>
                  <a:pt x="10013985" y="395908"/>
                  <a:pt x="10002265" y="393661"/>
                  <a:pt x="9987419" y="393661"/>
                </a:cubicBezTo>
                <a:close/>
                <a:moveTo>
                  <a:pt x="9842786" y="393661"/>
                </a:moveTo>
                <a:cubicBezTo>
                  <a:pt x="9835363" y="393661"/>
                  <a:pt x="9828461" y="394215"/>
                  <a:pt x="9822080" y="395322"/>
                </a:cubicBezTo>
                <a:cubicBezTo>
                  <a:pt x="9815699" y="396428"/>
                  <a:pt x="9810686" y="397991"/>
                  <a:pt x="9807039" y="400010"/>
                </a:cubicBezTo>
                <a:cubicBezTo>
                  <a:pt x="9801961" y="402809"/>
                  <a:pt x="9798070" y="406114"/>
                  <a:pt x="9795368" y="409923"/>
                </a:cubicBezTo>
                <a:cubicBezTo>
                  <a:pt x="9792666" y="413732"/>
                  <a:pt x="9790598" y="418957"/>
                  <a:pt x="9789166" y="425599"/>
                </a:cubicBezTo>
                <a:lnTo>
                  <a:pt x="9827159" y="429603"/>
                </a:lnTo>
                <a:cubicBezTo>
                  <a:pt x="9828722" y="425110"/>
                  <a:pt x="9830773" y="422050"/>
                  <a:pt x="9833312" y="420422"/>
                </a:cubicBezTo>
                <a:cubicBezTo>
                  <a:pt x="9836568" y="418339"/>
                  <a:pt x="9841451" y="417297"/>
                  <a:pt x="9847962" y="417297"/>
                </a:cubicBezTo>
                <a:cubicBezTo>
                  <a:pt x="9853041" y="417297"/>
                  <a:pt x="9856590" y="418274"/>
                  <a:pt x="9858608" y="420227"/>
                </a:cubicBezTo>
                <a:cubicBezTo>
                  <a:pt x="9860627" y="422180"/>
                  <a:pt x="9861636" y="425599"/>
                  <a:pt x="9861636" y="430482"/>
                </a:cubicBezTo>
                <a:cubicBezTo>
                  <a:pt x="9856687" y="432436"/>
                  <a:pt x="9851999" y="434015"/>
                  <a:pt x="9847572" y="435219"/>
                </a:cubicBezTo>
                <a:cubicBezTo>
                  <a:pt x="9843144" y="436424"/>
                  <a:pt x="9833475" y="438524"/>
                  <a:pt x="9818564" y="441519"/>
                </a:cubicBezTo>
                <a:cubicBezTo>
                  <a:pt x="9806128" y="443993"/>
                  <a:pt x="9797598" y="447770"/>
                  <a:pt x="9792975" y="452848"/>
                </a:cubicBezTo>
                <a:cubicBezTo>
                  <a:pt x="9788352" y="457927"/>
                  <a:pt x="9786041" y="464406"/>
                  <a:pt x="9786041" y="472284"/>
                </a:cubicBezTo>
                <a:cubicBezTo>
                  <a:pt x="9786041" y="480684"/>
                  <a:pt x="9789247" y="487748"/>
                  <a:pt x="9795661" y="493478"/>
                </a:cubicBezTo>
                <a:cubicBezTo>
                  <a:pt x="9802074" y="499208"/>
                  <a:pt x="9811467" y="502073"/>
                  <a:pt x="9823838" y="502073"/>
                </a:cubicBezTo>
                <a:cubicBezTo>
                  <a:pt x="9833149" y="502073"/>
                  <a:pt x="9841321" y="500641"/>
                  <a:pt x="9848353" y="497776"/>
                </a:cubicBezTo>
                <a:cubicBezTo>
                  <a:pt x="9853497" y="495627"/>
                  <a:pt x="9858673" y="492046"/>
                  <a:pt x="9863882" y="487032"/>
                </a:cubicBezTo>
                <a:cubicBezTo>
                  <a:pt x="9864338" y="490027"/>
                  <a:pt x="9864794" y="492225"/>
                  <a:pt x="9865250" y="493625"/>
                </a:cubicBezTo>
                <a:cubicBezTo>
                  <a:pt x="9865705" y="495025"/>
                  <a:pt x="9866682" y="497060"/>
                  <a:pt x="9868180" y="499729"/>
                </a:cubicBezTo>
                <a:lnTo>
                  <a:pt x="9905489" y="499729"/>
                </a:lnTo>
                <a:cubicBezTo>
                  <a:pt x="9903405" y="495432"/>
                  <a:pt x="9902054" y="491899"/>
                  <a:pt x="9901436" y="489132"/>
                </a:cubicBezTo>
                <a:cubicBezTo>
                  <a:pt x="9900817" y="486365"/>
                  <a:pt x="9900508" y="482539"/>
                  <a:pt x="9900508" y="477656"/>
                </a:cubicBezTo>
                <a:lnTo>
                  <a:pt x="9900508" y="431850"/>
                </a:lnTo>
                <a:cubicBezTo>
                  <a:pt x="9900508" y="426966"/>
                  <a:pt x="9899531" y="421839"/>
                  <a:pt x="9897578" y="416467"/>
                </a:cubicBezTo>
                <a:cubicBezTo>
                  <a:pt x="9895625" y="411095"/>
                  <a:pt x="9892955" y="406944"/>
                  <a:pt x="9889569" y="404014"/>
                </a:cubicBezTo>
                <a:cubicBezTo>
                  <a:pt x="9884751" y="399782"/>
                  <a:pt x="9878728" y="396998"/>
                  <a:pt x="9871500" y="395663"/>
                </a:cubicBezTo>
                <a:cubicBezTo>
                  <a:pt x="9864273" y="394329"/>
                  <a:pt x="9854701" y="393661"/>
                  <a:pt x="9842786" y="393661"/>
                </a:cubicBezTo>
                <a:close/>
                <a:moveTo>
                  <a:pt x="9587369" y="393661"/>
                </a:moveTo>
                <a:cubicBezTo>
                  <a:pt x="9569072" y="393661"/>
                  <a:pt x="9554732" y="398675"/>
                  <a:pt x="9544346" y="408702"/>
                </a:cubicBezTo>
                <a:cubicBezTo>
                  <a:pt x="9533961" y="418729"/>
                  <a:pt x="9528768" y="431850"/>
                  <a:pt x="9528768" y="448063"/>
                </a:cubicBezTo>
                <a:cubicBezTo>
                  <a:pt x="9528768" y="459457"/>
                  <a:pt x="9531356" y="469371"/>
                  <a:pt x="9536533" y="477803"/>
                </a:cubicBezTo>
                <a:cubicBezTo>
                  <a:pt x="9541709" y="486235"/>
                  <a:pt x="9548237" y="492388"/>
                  <a:pt x="9556115" y="496262"/>
                </a:cubicBezTo>
                <a:cubicBezTo>
                  <a:pt x="9563994" y="500136"/>
                  <a:pt x="9574803" y="502073"/>
                  <a:pt x="9588541" y="502073"/>
                </a:cubicBezTo>
                <a:cubicBezTo>
                  <a:pt x="9604363" y="502073"/>
                  <a:pt x="9616507" y="499811"/>
                  <a:pt x="9624971" y="495285"/>
                </a:cubicBezTo>
                <a:cubicBezTo>
                  <a:pt x="9633436" y="490760"/>
                  <a:pt x="9640663" y="483288"/>
                  <a:pt x="9646654" y="472870"/>
                </a:cubicBezTo>
                <a:lnTo>
                  <a:pt x="9607489" y="469257"/>
                </a:lnTo>
                <a:cubicBezTo>
                  <a:pt x="9605014" y="472382"/>
                  <a:pt x="9602703" y="474563"/>
                  <a:pt x="9600554" y="475800"/>
                </a:cubicBezTo>
                <a:cubicBezTo>
                  <a:pt x="9597038" y="477754"/>
                  <a:pt x="9593327" y="478730"/>
                  <a:pt x="9589420" y="478730"/>
                </a:cubicBezTo>
                <a:cubicBezTo>
                  <a:pt x="9583234" y="478730"/>
                  <a:pt x="9578221" y="476484"/>
                  <a:pt x="9574379" y="471991"/>
                </a:cubicBezTo>
                <a:cubicBezTo>
                  <a:pt x="9571644" y="468866"/>
                  <a:pt x="9569919" y="464113"/>
                  <a:pt x="9569203" y="457732"/>
                </a:cubicBezTo>
                <a:lnTo>
                  <a:pt x="9648900" y="457732"/>
                </a:lnTo>
                <a:lnTo>
                  <a:pt x="9648900" y="453239"/>
                </a:lnTo>
                <a:cubicBezTo>
                  <a:pt x="9648900" y="439565"/>
                  <a:pt x="9646654" y="428464"/>
                  <a:pt x="9642161" y="419934"/>
                </a:cubicBezTo>
                <a:cubicBezTo>
                  <a:pt x="9637668" y="411404"/>
                  <a:pt x="9631124" y="404893"/>
                  <a:pt x="9622530" y="400400"/>
                </a:cubicBezTo>
                <a:cubicBezTo>
                  <a:pt x="9613935" y="395908"/>
                  <a:pt x="9602215" y="393661"/>
                  <a:pt x="9587369" y="393661"/>
                </a:cubicBezTo>
                <a:close/>
                <a:moveTo>
                  <a:pt x="9456070" y="393661"/>
                </a:moveTo>
                <a:cubicBezTo>
                  <a:pt x="9443959" y="393661"/>
                  <a:pt x="9434029" y="395255"/>
                  <a:pt x="9426281" y="398442"/>
                </a:cubicBezTo>
                <a:cubicBezTo>
                  <a:pt x="9421398" y="400459"/>
                  <a:pt x="9416645" y="403533"/>
                  <a:pt x="9412022" y="407664"/>
                </a:cubicBezTo>
                <a:cubicBezTo>
                  <a:pt x="9407398" y="411795"/>
                  <a:pt x="9403752" y="416462"/>
                  <a:pt x="9401083" y="421666"/>
                </a:cubicBezTo>
                <a:cubicBezTo>
                  <a:pt x="9397436" y="428757"/>
                  <a:pt x="9395613" y="437637"/>
                  <a:pt x="9395613" y="448307"/>
                </a:cubicBezTo>
                <a:cubicBezTo>
                  <a:pt x="9395613" y="458520"/>
                  <a:pt x="9397111" y="466717"/>
                  <a:pt x="9400106" y="472897"/>
                </a:cubicBezTo>
                <a:cubicBezTo>
                  <a:pt x="9403101" y="479077"/>
                  <a:pt x="9407236" y="484460"/>
                  <a:pt x="9412510" y="489047"/>
                </a:cubicBezTo>
                <a:cubicBezTo>
                  <a:pt x="9417784" y="493633"/>
                  <a:pt x="9424084" y="496951"/>
                  <a:pt x="9431409" y="499000"/>
                </a:cubicBezTo>
                <a:cubicBezTo>
                  <a:pt x="9438734" y="501049"/>
                  <a:pt x="9447898" y="502073"/>
                  <a:pt x="9458902" y="502073"/>
                </a:cubicBezTo>
                <a:cubicBezTo>
                  <a:pt x="9470296" y="502073"/>
                  <a:pt x="9479689" y="500478"/>
                  <a:pt x="9487080" y="497287"/>
                </a:cubicBezTo>
                <a:cubicBezTo>
                  <a:pt x="9494469" y="494097"/>
                  <a:pt x="9500542" y="489620"/>
                  <a:pt x="9505295" y="483858"/>
                </a:cubicBezTo>
                <a:cubicBezTo>
                  <a:pt x="9510048" y="478096"/>
                  <a:pt x="9513466" y="471275"/>
                  <a:pt x="9515550" y="463396"/>
                </a:cubicBezTo>
                <a:lnTo>
                  <a:pt x="9477752" y="459099"/>
                </a:lnTo>
                <a:cubicBezTo>
                  <a:pt x="9475994" y="464634"/>
                  <a:pt x="9473341" y="468736"/>
                  <a:pt x="9469792" y="471405"/>
                </a:cubicBezTo>
                <a:cubicBezTo>
                  <a:pt x="9466243" y="474075"/>
                  <a:pt x="9461865" y="475410"/>
                  <a:pt x="9456656" y="475410"/>
                </a:cubicBezTo>
                <a:cubicBezTo>
                  <a:pt x="9450405" y="475410"/>
                  <a:pt x="9445261" y="473200"/>
                  <a:pt x="9441224" y="468780"/>
                </a:cubicBezTo>
                <a:cubicBezTo>
                  <a:pt x="9437187" y="464361"/>
                  <a:pt x="9435169" y="457894"/>
                  <a:pt x="9435169" y="449380"/>
                </a:cubicBezTo>
                <a:cubicBezTo>
                  <a:pt x="9435169" y="439824"/>
                  <a:pt x="9437204" y="432691"/>
                  <a:pt x="9441273" y="427979"/>
                </a:cubicBezTo>
                <a:cubicBezTo>
                  <a:pt x="9445342" y="423267"/>
                  <a:pt x="9450665" y="420911"/>
                  <a:pt x="9457242" y="420911"/>
                </a:cubicBezTo>
                <a:cubicBezTo>
                  <a:pt x="9462451" y="420911"/>
                  <a:pt x="9466602" y="422034"/>
                  <a:pt x="9469695" y="424280"/>
                </a:cubicBezTo>
                <a:cubicBezTo>
                  <a:pt x="9472787" y="426527"/>
                  <a:pt x="9474920" y="429864"/>
                  <a:pt x="9476092" y="434291"/>
                </a:cubicBezTo>
                <a:lnTo>
                  <a:pt x="9513499" y="429310"/>
                </a:lnTo>
                <a:cubicBezTo>
                  <a:pt x="9509918" y="417655"/>
                  <a:pt x="9503683" y="408800"/>
                  <a:pt x="9494796" y="402744"/>
                </a:cubicBezTo>
                <a:cubicBezTo>
                  <a:pt x="9485908" y="396689"/>
                  <a:pt x="9472999" y="393661"/>
                  <a:pt x="9456070" y="393661"/>
                </a:cubicBezTo>
                <a:close/>
                <a:moveTo>
                  <a:pt x="9377475" y="393661"/>
                </a:moveTo>
                <a:cubicBezTo>
                  <a:pt x="9371875" y="393661"/>
                  <a:pt x="9367171" y="395045"/>
                  <a:pt x="9363362" y="397812"/>
                </a:cubicBezTo>
                <a:cubicBezTo>
                  <a:pt x="9359553" y="400579"/>
                  <a:pt x="9355858" y="405642"/>
                  <a:pt x="9352276" y="413000"/>
                </a:cubicBezTo>
                <a:lnTo>
                  <a:pt x="9352276" y="396005"/>
                </a:lnTo>
                <a:lnTo>
                  <a:pt x="9315065" y="396005"/>
                </a:lnTo>
                <a:lnTo>
                  <a:pt x="9315065" y="499729"/>
                </a:lnTo>
                <a:lnTo>
                  <a:pt x="9355011" y="499729"/>
                </a:lnTo>
                <a:lnTo>
                  <a:pt x="9355011" y="464959"/>
                </a:lnTo>
                <a:cubicBezTo>
                  <a:pt x="9355011" y="448356"/>
                  <a:pt x="9357062" y="437026"/>
                  <a:pt x="9361164" y="430971"/>
                </a:cubicBezTo>
                <a:cubicBezTo>
                  <a:pt x="9364029" y="426673"/>
                  <a:pt x="9368066" y="424524"/>
                  <a:pt x="9373275" y="424524"/>
                </a:cubicBezTo>
                <a:cubicBezTo>
                  <a:pt x="9376010" y="424524"/>
                  <a:pt x="9379721" y="425501"/>
                  <a:pt x="9384409" y="427454"/>
                </a:cubicBezTo>
                <a:lnTo>
                  <a:pt x="9396715" y="399131"/>
                </a:lnTo>
                <a:cubicBezTo>
                  <a:pt x="9389748" y="395484"/>
                  <a:pt x="9383335" y="393661"/>
                  <a:pt x="9377475" y="393661"/>
                </a:cubicBezTo>
                <a:close/>
                <a:moveTo>
                  <a:pt x="9092850" y="393661"/>
                </a:moveTo>
                <a:cubicBezTo>
                  <a:pt x="9074684" y="393661"/>
                  <a:pt x="9060262" y="398789"/>
                  <a:pt x="9049583" y="409044"/>
                </a:cubicBezTo>
                <a:cubicBezTo>
                  <a:pt x="9038905" y="419299"/>
                  <a:pt x="9033566" y="432338"/>
                  <a:pt x="9033566" y="448160"/>
                </a:cubicBezTo>
                <a:cubicBezTo>
                  <a:pt x="9033566" y="465155"/>
                  <a:pt x="9039881" y="478893"/>
                  <a:pt x="9052513" y="489376"/>
                </a:cubicBezTo>
                <a:cubicBezTo>
                  <a:pt x="9062801" y="497841"/>
                  <a:pt x="9076279" y="502073"/>
                  <a:pt x="9092948" y="502073"/>
                </a:cubicBezTo>
                <a:cubicBezTo>
                  <a:pt x="9111635" y="502073"/>
                  <a:pt x="9126269" y="496978"/>
                  <a:pt x="9136850" y="486788"/>
                </a:cubicBezTo>
                <a:cubicBezTo>
                  <a:pt x="9147431" y="476598"/>
                  <a:pt x="9152721" y="463527"/>
                  <a:pt x="9152721" y="447574"/>
                </a:cubicBezTo>
                <a:cubicBezTo>
                  <a:pt x="9152721" y="433380"/>
                  <a:pt x="9148456" y="421432"/>
                  <a:pt x="9139927" y="411730"/>
                </a:cubicBezTo>
                <a:cubicBezTo>
                  <a:pt x="9129313" y="399684"/>
                  <a:pt x="9113621" y="393661"/>
                  <a:pt x="9092850" y="393661"/>
                </a:cubicBezTo>
                <a:close/>
                <a:moveTo>
                  <a:pt x="8962384" y="393661"/>
                </a:moveTo>
                <a:cubicBezTo>
                  <a:pt x="8950664" y="393661"/>
                  <a:pt x="8941320" y="394881"/>
                  <a:pt x="8934353" y="397320"/>
                </a:cubicBezTo>
                <a:cubicBezTo>
                  <a:pt x="8927386" y="399759"/>
                  <a:pt x="8921917" y="403450"/>
                  <a:pt x="8917945" y="408394"/>
                </a:cubicBezTo>
                <a:cubicBezTo>
                  <a:pt x="8913973" y="413337"/>
                  <a:pt x="8911987" y="419224"/>
                  <a:pt x="8911987" y="426055"/>
                </a:cubicBezTo>
                <a:cubicBezTo>
                  <a:pt x="8911987" y="432300"/>
                  <a:pt x="8913826" y="437861"/>
                  <a:pt x="8917505" y="442740"/>
                </a:cubicBezTo>
                <a:cubicBezTo>
                  <a:pt x="8921184" y="447618"/>
                  <a:pt x="8925709" y="451082"/>
                  <a:pt x="8931081" y="453131"/>
                </a:cubicBezTo>
                <a:cubicBezTo>
                  <a:pt x="8936453" y="455180"/>
                  <a:pt x="8946041" y="457407"/>
                  <a:pt x="8959844" y="459813"/>
                </a:cubicBezTo>
                <a:cubicBezTo>
                  <a:pt x="8969090" y="461439"/>
                  <a:pt x="8974788" y="462804"/>
                  <a:pt x="8976936" y="463909"/>
                </a:cubicBezTo>
                <a:cubicBezTo>
                  <a:pt x="8979932" y="465470"/>
                  <a:pt x="8981429" y="467681"/>
                  <a:pt x="8981429" y="470542"/>
                </a:cubicBezTo>
                <a:cubicBezTo>
                  <a:pt x="8981429" y="473077"/>
                  <a:pt x="8980290" y="475189"/>
                  <a:pt x="8978011" y="476879"/>
                </a:cubicBezTo>
                <a:cubicBezTo>
                  <a:pt x="8975081" y="479155"/>
                  <a:pt x="8970946" y="480293"/>
                  <a:pt x="8965607" y="480293"/>
                </a:cubicBezTo>
                <a:cubicBezTo>
                  <a:pt x="8960723" y="480293"/>
                  <a:pt x="8956817" y="479284"/>
                  <a:pt x="8953887" y="477265"/>
                </a:cubicBezTo>
                <a:cubicBezTo>
                  <a:pt x="8950957" y="475247"/>
                  <a:pt x="8948678" y="471894"/>
                  <a:pt x="8947050" y="467206"/>
                </a:cubicBezTo>
                <a:lnTo>
                  <a:pt x="8907592" y="470917"/>
                </a:lnTo>
                <a:cubicBezTo>
                  <a:pt x="8909871" y="480879"/>
                  <a:pt x="8915031" y="488562"/>
                  <a:pt x="8923072" y="493967"/>
                </a:cubicBezTo>
                <a:cubicBezTo>
                  <a:pt x="8931114" y="499371"/>
                  <a:pt x="8944608" y="502073"/>
                  <a:pt x="8963556" y="502073"/>
                </a:cubicBezTo>
                <a:cubicBezTo>
                  <a:pt x="8976969" y="502073"/>
                  <a:pt x="8987566" y="500398"/>
                  <a:pt x="8995347" y="497049"/>
                </a:cubicBezTo>
                <a:cubicBezTo>
                  <a:pt x="9003128" y="493699"/>
                  <a:pt x="9008825" y="489194"/>
                  <a:pt x="9012439" y="483535"/>
                </a:cubicBezTo>
                <a:cubicBezTo>
                  <a:pt x="9016053" y="477876"/>
                  <a:pt x="9017860" y="472054"/>
                  <a:pt x="9017860" y="466070"/>
                </a:cubicBezTo>
                <a:cubicBezTo>
                  <a:pt x="9017860" y="460151"/>
                  <a:pt x="9016150" y="454720"/>
                  <a:pt x="9012732" y="449776"/>
                </a:cubicBezTo>
                <a:cubicBezTo>
                  <a:pt x="9009314" y="444833"/>
                  <a:pt x="9004381" y="441028"/>
                  <a:pt x="8997935" y="438361"/>
                </a:cubicBezTo>
                <a:cubicBezTo>
                  <a:pt x="8991489" y="435693"/>
                  <a:pt x="8981657" y="433612"/>
                  <a:pt x="8968439" y="432117"/>
                </a:cubicBezTo>
                <a:cubicBezTo>
                  <a:pt x="8959714" y="431076"/>
                  <a:pt x="8954049" y="429905"/>
                  <a:pt x="8951445" y="428605"/>
                </a:cubicBezTo>
                <a:cubicBezTo>
                  <a:pt x="8948841" y="427305"/>
                  <a:pt x="8947538" y="425387"/>
                  <a:pt x="8947538" y="422852"/>
                </a:cubicBezTo>
                <a:cubicBezTo>
                  <a:pt x="8947538" y="420576"/>
                  <a:pt x="8948564" y="418642"/>
                  <a:pt x="8950615" y="417049"/>
                </a:cubicBezTo>
                <a:cubicBezTo>
                  <a:pt x="8952666" y="415456"/>
                  <a:pt x="8955938" y="414660"/>
                  <a:pt x="8960430" y="414660"/>
                </a:cubicBezTo>
                <a:cubicBezTo>
                  <a:pt x="8964858" y="414660"/>
                  <a:pt x="8968635" y="415702"/>
                  <a:pt x="8971760" y="417785"/>
                </a:cubicBezTo>
                <a:cubicBezTo>
                  <a:pt x="8974039" y="419348"/>
                  <a:pt x="8975667" y="421790"/>
                  <a:pt x="8976643" y="425110"/>
                </a:cubicBezTo>
                <a:lnTo>
                  <a:pt x="9014343" y="421399"/>
                </a:lnTo>
                <a:cubicBezTo>
                  <a:pt x="9011739" y="414627"/>
                  <a:pt x="9008467" y="409256"/>
                  <a:pt x="9004528" y="405284"/>
                </a:cubicBezTo>
                <a:cubicBezTo>
                  <a:pt x="9000589" y="401312"/>
                  <a:pt x="8995673" y="398382"/>
                  <a:pt x="8989780" y="396494"/>
                </a:cubicBezTo>
                <a:cubicBezTo>
                  <a:pt x="8983887" y="394605"/>
                  <a:pt x="8974755" y="393661"/>
                  <a:pt x="8962384" y="393661"/>
                </a:cubicBezTo>
                <a:close/>
                <a:moveTo>
                  <a:pt x="8834894" y="393661"/>
                </a:moveTo>
                <a:cubicBezTo>
                  <a:pt x="8816597" y="393661"/>
                  <a:pt x="8802256" y="398675"/>
                  <a:pt x="8791871" y="408702"/>
                </a:cubicBezTo>
                <a:cubicBezTo>
                  <a:pt x="8781486" y="418729"/>
                  <a:pt x="8776293" y="431850"/>
                  <a:pt x="8776293" y="448063"/>
                </a:cubicBezTo>
                <a:cubicBezTo>
                  <a:pt x="8776293" y="459457"/>
                  <a:pt x="8778881" y="469371"/>
                  <a:pt x="8784058" y="477803"/>
                </a:cubicBezTo>
                <a:cubicBezTo>
                  <a:pt x="8789234" y="486235"/>
                  <a:pt x="8795761" y="492388"/>
                  <a:pt x="8803640" y="496262"/>
                </a:cubicBezTo>
                <a:cubicBezTo>
                  <a:pt x="8811519" y="500136"/>
                  <a:pt x="8822327" y="502073"/>
                  <a:pt x="8836066" y="502073"/>
                </a:cubicBezTo>
                <a:cubicBezTo>
                  <a:pt x="8851888" y="502073"/>
                  <a:pt x="8864032" y="499811"/>
                  <a:pt x="8872496" y="495285"/>
                </a:cubicBezTo>
                <a:cubicBezTo>
                  <a:pt x="8880961" y="490760"/>
                  <a:pt x="8888188" y="483288"/>
                  <a:pt x="8894179" y="472870"/>
                </a:cubicBezTo>
                <a:lnTo>
                  <a:pt x="8855014" y="469257"/>
                </a:lnTo>
                <a:cubicBezTo>
                  <a:pt x="8852539" y="472382"/>
                  <a:pt x="8850228" y="474563"/>
                  <a:pt x="8848079" y="475800"/>
                </a:cubicBezTo>
                <a:cubicBezTo>
                  <a:pt x="8844563" y="477754"/>
                  <a:pt x="8840852" y="478730"/>
                  <a:pt x="8836945" y="478730"/>
                </a:cubicBezTo>
                <a:cubicBezTo>
                  <a:pt x="8830759" y="478730"/>
                  <a:pt x="8825746" y="476484"/>
                  <a:pt x="8821904" y="471991"/>
                </a:cubicBezTo>
                <a:cubicBezTo>
                  <a:pt x="8819169" y="468866"/>
                  <a:pt x="8817444" y="464113"/>
                  <a:pt x="8816728" y="457732"/>
                </a:cubicBezTo>
                <a:lnTo>
                  <a:pt x="8896425" y="457732"/>
                </a:lnTo>
                <a:lnTo>
                  <a:pt x="8896425" y="453239"/>
                </a:lnTo>
                <a:cubicBezTo>
                  <a:pt x="8896425" y="439565"/>
                  <a:pt x="8894179" y="428464"/>
                  <a:pt x="8889686" y="419934"/>
                </a:cubicBezTo>
                <a:cubicBezTo>
                  <a:pt x="8885193" y="411404"/>
                  <a:pt x="8878649" y="404893"/>
                  <a:pt x="8870055" y="400400"/>
                </a:cubicBezTo>
                <a:cubicBezTo>
                  <a:pt x="8861460" y="395908"/>
                  <a:pt x="8849740" y="393661"/>
                  <a:pt x="8834894" y="393661"/>
                </a:cubicBezTo>
                <a:close/>
                <a:moveTo>
                  <a:pt x="8748825" y="393661"/>
                </a:moveTo>
                <a:cubicBezTo>
                  <a:pt x="8743225" y="393661"/>
                  <a:pt x="8738521" y="395045"/>
                  <a:pt x="8734712" y="397812"/>
                </a:cubicBezTo>
                <a:cubicBezTo>
                  <a:pt x="8730903" y="400579"/>
                  <a:pt x="8727208" y="405642"/>
                  <a:pt x="8723627" y="413000"/>
                </a:cubicBezTo>
                <a:lnTo>
                  <a:pt x="8723627" y="396005"/>
                </a:lnTo>
                <a:lnTo>
                  <a:pt x="8686415" y="396005"/>
                </a:lnTo>
                <a:lnTo>
                  <a:pt x="8686415" y="499729"/>
                </a:lnTo>
                <a:lnTo>
                  <a:pt x="8726362" y="499729"/>
                </a:lnTo>
                <a:lnTo>
                  <a:pt x="8726362" y="464959"/>
                </a:lnTo>
                <a:cubicBezTo>
                  <a:pt x="8726362" y="448356"/>
                  <a:pt x="8728413" y="437026"/>
                  <a:pt x="8732515" y="430971"/>
                </a:cubicBezTo>
                <a:cubicBezTo>
                  <a:pt x="8735379" y="426673"/>
                  <a:pt x="8739416" y="424524"/>
                  <a:pt x="8744626" y="424524"/>
                </a:cubicBezTo>
                <a:cubicBezTo>
                  <a:pt x="8747360" y="424524"/>
                  <a:pt x="8751072" y="425501"/>
                  <a:pt x="8755760" y="427454"/>
                </a:cubicBezTo>
                <a:lnTo>
                  <a:pt x="8768066" y="399131"/>
                </a:lnTo>
                <a:cubicBezTo>
                  <a:pt x="8761098" y="395484"/>
                  <a:pt x="8754685" y="393661"/>
                  <a:pt x="8748825" y="393661"/>
                </a:cubicBezTo>
                <a:close/>
                <a:moveTo>
                  <a:pt x="8549926" y="393661"/>
                </a:moveTo>
                <a:cubicBezTo>
                  <a:pt x="8531760" y="393661"/>
                  <a:pt x="8517337" y="398789"/>
                  <a:pt x="8506659" y="409044"/>
                </a:cubicBezTo>
                <a:cubicBezTo>
                  <a:pt x="8495980" y="419299"/>
                  <a:pt x="8490641" y="432338"/>
                  <a:pt x="8490641" y="448160"/>
                </a:cubicBezTo>
                <a:cubicBezTo>
                  <a:pt x="8490641" y="465155"/>
                  <a:pt x="8496956" y="478893"/>
                  <a:pt x="8509589" y="489376"/>
                </a:cubicBezTo>
                <a:cubicBezTo>
                  <a:pt x="8519876" y="497841"/>
                  <a:pt x="8533354" y="502073"/>
                  <a:pt x="8550024" y="502073"/>
                </a:cubicBezTo>
                <a:cubicBezTo>
                  <a:pt x="8568710" y="502073"/>
                  <a:pt x="8583344" y="496978"/>
                  <a:pt x="8593926" y="486788"/>
                </a:cubicBezTo>
                <a:cubicBezTo>
                  <a:pt x="8604506" y="476598"/>
                  <a:pt x="8609797" y="463527"/>
                  <a:pt x="8609797" y="447574"/>
                </a:cubicBezTo>
                <a:cubicBezTo>
                  <a:pt x="8609797" y="433380"/>
                  <a:pt x="8605531" y="421432"/>
                  <a:pt x="8597002" y="411730"/>
                </a:cubicBezTo>
                <a:cubicBezTo>
                  <a:pt x="8586388" y="399684"/>
                  <a:pt x="8570696" y="393661"/>
                  <a:pt x="8549926" y="393661"/>
                </a:cubicBezTo>
                <a:close/>
                <a:moveTo>
                  <a:pt x="8417845" y="393661"/>
                </a:moveTo>
                <a:cubicBezTo>
                  <a:pt x="8405734" y="393661"/>
                  <a:pt x="8395805" y="395255"/>
                  <a:pt x="8388056" y="398442"/>
                </a:cubicBezTo>
                <a:cubicBezTo>
                  <a:pt x="8383172" y="400459"/>
                  <a:pt x="8378420" y="403533"/>
                  <a:pt x="8373796" y="407664"/>
                </a:cubicBezTo>
                <a:cubicBezTo>
                  <a:pt x="8369174" y="411795"/>
                  <a:pt x="8365528" y="416462"/>
                  <a:pt x="8362858" y="421666"/>
                </a:cubicBezTo>
                <a:cubicBezTo>
                  <a:pt x="8359212" y="428757"/>
                  <a:pt x="8357388" y="437637"/>
                  <a:pt x="8357388" y="448307"/>
                </a:cubicBezTo>
                <a:cubicBezTo>
                  <a:pt x="8357388" y="458520"/>
                  <a:pt x="8358886" y="466717"/>
                  <a:pt x="8361881" y="472897"/>
                </a:cubicBezTo>
                <a:cubicBezTo>
                  <a:pt x="8364876" y="479077"/>
                  <a:pt x="8369011" y="484460"/>
                  <a:pt x="8374285" y="489047"/>
                </a:cubicBezTo>
                <a:cubicBezTo>
                  <a:pt x="8379559" y="493633"/>
                  <a:pt x="8385858" y="496951"/>
                  <a:pt x="8393184" y="499000"/>
                </a:cubicBezTo>
                <a:cubicBezTo>
                  <a:pt x="8400509" y="501049"/>
                  <a:pt x="8409674" y="502073"/>
                  <a:pt x="8420678" y="502073"/>
                </a:cubicBezTo>
                <a:cubicBezTo>
                  <a:pt x="8432072" y="502073"/>
                  <a:pt x="8441465" y="500478"/>
                  <a:pt x="8448854" y="497287"/>
                </a:cubicBezTo>
                <a:cubicBezTo>
                  <a:pt x="8456245" y="494097"/>
                  <a:pt x="8462318" y="489620"/>
                  <a:pt x="8467070" y="483858"/>
                </a:cubicBezTo>
                <a:cubicBezTo>
                  <a:pt x="8471823" y="478096"/>
                  <a:pt x="8475242" y="471275"/>
                  <a:pt x="8477325" y="463396"/>
                </a:cubicBezTo>
                <a:lnTo>
                  <a:pt x="8439528" y="459099"/>
                </a:lnTo>
                <a:cubicBezTo>
                  <a:pt x="8437770" y="464634"/>
                  <a:pt x="8435116" y="468736"/>
                  <a:pt x="8431568" y="471405"/>
                </a:cubicBezTo>
                <a:cubicBezTo>
                  <a:pt x="8428019" y="474075"/>
                  <a:pt x="8423640" y="475410"/>
                  <a:pt x="8418431" y="475410"/>
                </a:cubicBezTo>
                <a:cubicBezTo>
                  <a:pt x="8412180" y="475410"/>
                  <a:pt x="8407037" y="473200"/>
                  <a:pt x="8403000" y="468780"/>
                </a:cubicBezTo>
                <a:cubicBezTo>
                  <a:pt x="8398962" y="464361"/>
                  <a:pt x="8396944" y="457894"/>
                  <a:pt x="8396944" y="449380"/>
                </a:cubicBezTo>
                <a:cubicBezTo>
                  <a:pt x="8396944" y="439824"/>
                  <a:pt x="8398980" y="432691"/>
                  <a:pt x="8403048" y="427979"/>
                </a:cubicBezTo>
                <a:cubicBezTo>
                  <a:pt x="8407118" y="423267"/>
                  <a:pt x="8412440" y="420911"/>
                  <a:pt x="8419017" y="420911"/>
                </a:cubicBezTo>
                <a:cubicBezTo>
                  <a:pt x="8424226" y="420911"/>
                  <a:pt x="8428378" y="422034"/>
                  <a:pt x="8431470" y="424280"/>
                </a:cubicBezTo>
                <a:cubicBezTo>
                  <a:pt x="8434562" y="426527"/>
                  <a:pt x="8436695" y="429864"/>
                  <a:pt x="8437867" y="434291"/>
                </a:cubicBezTo>
                <a:lnTo>
                  <a:pt x="8475274" y="429310"/>
                </a:lnTo>
                <a:cubicBezTo>
                  <a:pt x="8471694" y="417655"/>
                  <a:pt x="8465458" y="408800"/>
                  <a:pt x="8456570" y="402744"/>
                </a:cubicBezTo>
                <a:cubicBezTo>
                  <a:pt x="8447682" y="396689"/>
                  <a:pt x="8434775" y="393661"/>
                  <a:pt x="8417845" y="393661"/>
                </a:cubicBezTo>
                <a:close/>
                <a:moveTo>
                  <a:pt x="8121301" y="393661"/>
                </a:moveTo>
                <a:cubicBezTo>
                  <a:pt x="8103134" y="393661"/>
                  <a:pt x="8088712" y="398789"/>
                  <a:pt x="8078033" y="409044"/>
                </a:cubicBezTo>
                <a:cubicBezTo>
                  <a:pt x="8067355" y="419299"/>
                  <a:pt x="8062016" y="432338"/>
                  <a:pt x="8062016" y="448160"/>
                </a:cubicBezTo>
                <a:cubicBezTo>
                  <a:pt x="8062016" y="465155"/>
                  <a:pt x="8068332" y="478893"/>
                  <a:pt x="8080963" y="489376"/>
                </a:cubicBezTo>
                <a:cubicBezTo>
                  <a:pt x="8091251" y="497841"/>
                  <a:pt x="8104729" y="502073"/>
                  <a:pt x="8121398" y="502073"/>
                </a:cubicBezTo>
                <a:cubicBezTo>
                  <a:pt x="8140085" y="502073"/>
                  <a:pt x="8154719" y="496978"/>
                  <a:pt x="8165300" y="486788"/>
                </a:cubicBezTo>
                <a:cubicBezTo>
                  <a:pt x="8175880" y="476598"/>
                  <a:pt x="8181170" y="463527"/>
                  <a:pt x="8181170" y="447574"/>
                </a:cubicBezTo>
                <a:cubicBezTo>
                  <a:pt x="8181170" y="433380"/>
                  <a:pt x="8176906" y="421432"/>
                  <a:pt x="8168376" y="411730"/>
                </a:cubicBezTo>
                <a:cubicBezTo>
                  <a:pt x="8157763" y="399684"/>
                  <a:pt x="8142071" y="393661"/>
                  <a:pt x="8121301" y="393661"/>
                </a:cubicBezTo>
                <a:close/>
                <a:moveTo>
                  <a:pt x="7971054" y="393661"/>
                </a:moveTo>
                <a:cubicBezTo>
                  <a:pt x="7958422" y="393661"/>
                  <a:pt x="7948200" y="397893"/>
                  <a:pt x="7940386" y="406358"/>
                </a:cubicBezTo>
                <a:cubicBezTo>
                  <a:pt x="7932573" y="414823"/>
                  <a:pt x="7928666" y="427129"/>
                  <a:pt x="7928666" y="443277"/>
                </a:cubicBezTo>
                <a:cubicBezTo>
                  <a:pt x="7928666" y="457406"/>
                  <a:pt x="7931694" y="468768"/>
                  <a:pt x="7937749" y="477363"/>
                </a:cubicBezTo>
                <a:cubicBezTo>
                  <a:pt x="7946279" y="489474"/>
                  <a:pt x="7957478" y="495529"/>
                  <a:pt x="7971347" y="495529"/>
                </a:cubicBezTo>
                <a:cubicBezTo>
                  <a:pt x="7978444" y="495529"/>
                  <a:pt x="7985053" y="493902"/>
                  <a:pt x="7991174" y="490646"/>
                </a:cubicBezTo>
                <a:cubicBezTo>
                  <a:pt x="7995080" y="488562"/>
                  <a:pt x="7998987" y="485209"/>
                  <a:pt x="8002894" y="480586"/>
                </a:cubicBezTo>
                <a:lnTo>
                  <a:pt x="8002894" y="496311"/>
                </a:lnTo>
                <a:cubicBezTo>
                  <a:pt x="8002894" y="503929"/>
                  <a:pt x="8001478" y="509268"/>
                  <a:pt x="7998645" y="512328"/>
                </a:cubicBezTo>
                <a:cubicBezTo>
                  <a:pt x="7995813" y="515389"/>
                  <a:pt x="7991532" y="516919"/>
                  <a:pt x="7985802" y="516919"/>
                </a:cubicBezTo>
                <a:cubicBezTo>
                  <a:pt x="7981374" y="516919"/>
                  <a:pt x="7977695" y="515910"/>
                  <a:pt x="7974765" y="513891"/>
                </a:cubicBezTo>
                <a:cubicBezTo>
                  <a:pt x="7972747" y="512524"/>
                  <a:pt x="7971249" y="510049"/>
                  <a:pt x="7970273" y="506468"/>
                </a:cubicBezTo>
                <a:lnTo>
                  <a:pt x="7931694" y="502073"/>
                </a:lnTo>
                <a:cubicBezTo>
                  <a:pt x="7931563" y="504287"/>
                  <a:pt x="7931498" y="506045"/>
                  <a:pt x="7931498" y="507347"/>
                </a:cubicBezTo>
                <a:cubicBezTo>
                  <a:pt x="7931498" y="517830"/>
                  <a:pt x="7935389" y="526197"/>
                  <a:pt x="7943170" y="532448"/>
                </a:cubicBezTo>
                <a:cubicBezTo>
                  <a:pt x="7950951" y="538699"/>
                  <a:pt x="7965259" y="541824"/>
                  <a:pt x="7986095" y="541824"/>
                </a:cubicBezTo>
                <a:cubicBezTo>
                  <a:pt x="7995211" y="541824"/>
                  <a:pt x="8003301" y="541010"/>
                  <a:pt x="8010365" y="539383"/>
                </a:cubicBezTo>
                <a:cubicBezTo>
                  <a:pt x="8017430" y="537755"/>
                  <a:pt x="8023258" y="535118"/>
                  <a:pt x="8027848" y="531471"/>
                </a:cubicBezTo>
                <a:cubicBezTo>
                  <a:pt x="8032439" y="527825"/>
                  <a:pt x="8036117" y="523056"/>
                  <a:pt x="8038885" y="517163"/>
                </a:cubicBezTo>
                <a:cubicBezTo>
                  <a:pt x="8041652" y="511270"/>
                  <a:pt x="8043036" y="505068"/>
                  <a:pt x="8043036" y="498557"/>
                </a:cubicBezTo>
                <a:lnTo>
                  <a:pt x="8042938" y="493967"/>
                </a:lnTo>
                <a:lnTo>
                  <a:pt x="8042938" y="396005"/>
                </a:lnTo>
                <a:lnTo>
                  <a:pt x="8005726" y="396005"/>
                </a:lnTo>
                <a:lnTo>
                  <a:pt x="8005726" y="411339"/>
                </a:lnTo>
                <a:cubicBezTo>
                  <a:pt x="8001168" y="405023"/>
                  <a:pt x="7996269" y="400498"/>
                  <a:pt x="7991027" y="397763"/>
                </a:cubicBezTo>
                <a:cubicBezTo>
                  <a:pt x="7985786" y="395029"/>
                  <a:pt x="7979128" y="393661"/>
                  <a:pt x="7971054" y="393661"/>
                </a:cubicBezTo>
                <a:close/>
                <a:moveTo>
                  <a:pt x="7790809" y="393661"/>
                </a:moveTo>
                <a:cubicBezTo>
                  <a:pt x="7779089" y="393661"/>
                  <a:pt x="7769745" y="394881"/>
                  <a:pt x="7762778" y="397320"/>
                </a:cubicBezTo>
                <a:cubicBezTo>
                  <a:pt x="7755811" y="399759"/>
                  <a:pt x="7750342" y="403450"/>
                  <a:pt x="7746370" y="408394"/>
                </a:cubicBezTo>
                <a:cubicBezTo>
                  <a:pt x="7742398" y="413337"/>
                  <a:pt x="7740412" y="419224"/>
                  <a:pt x="7740412" y="426055"/>
                </a:cubicBezTo>
                <a:cubicBezTo>
                  <a:pt x="7740412" y="432300"/>
                  <a:pt x="7742252" y="437861"/>
                  <a:pt x="7745930" y="442740"/>
                </a:cubicBezTo>
                <a:cubicBezTo>
                  <a:pt x="7749609" y="447618"/>
                  <a:pt x="7754135" y="451082"/>
                  <a:pt x="7759506" y="453131"/>
                </a:cubicBezTo>
                <a:cubicBezTo>
                  <a:pt x="7764878" y="455180"/>
                  <a:pt x="7774466" y="457407"/>
                  <a:pt x="7788270" y="459813"/>
                </a:cubicBezTo>
                <a:cubicBezTo>
                  <a:pt x="7797516" y="461439"/>
                  <a:pt x="7803213" y="462804"/>
                  <a:pt x="7805362" y="463909"/>
                </a:cubicBezTo>
                <a:cubicBezTo>
                  <a:pt x="7808357" y="465470"/>
                  <a:pt x="7809854" y="467681"/>
                  <a:pt x="7809854" y="470542"/>
                </a:cubicBezTo>
                <a:cubicBezTo>
                  <a:pt x="7809854" y="473077"/>
                  <a:pt x="7808715" y="475189"/>
                  <a:pt x="7806436" y="476879"/>
                </a:cubicBezTo>
                <a:cubicBezTo>
                  <a:pt x="7803506" y="479155"/>
                  <a:pt x="7799371" y="480293"/>
                  <a:pt x="7794032" y="480293"/>
                </a:cubicBezTo>
                <a:cubicBezTo>
                  <a:pt x="7789149" y="480293"/>
                  <a:pt x="7785242" y="479284"/>
                  <a:pt x="7782312" y="477265"/>
                </a:cubicBezTo>
                <a:cubicBezTo>
                  <a:pt x="7779382" y="475247"/>
                  <a:pt x="7777103" y="471894"/>
                  <a:pt x="7775475" y="467206"/>
                </a:cubicBezTo>
                <a:lnTo>
                  <a:pt x="7736017" y="470917"/>
                </a:lnTo>
                <a:cubicBezTo>
                  <a:pt x="7738296" y="480879"/>
                  <a:pt x="7743456" y="488562"/>
                  <a:pt x="7751498" y="493967"/>
                </a:cubicBezTo>
                <a:cubicBezTo>
                  <a:pt x="7759539" y="499371"/>
                  <a:pt x="7773033" y="502073"/>
                  <a:pt x="7791981" y="502073"/>
                </a:cubicBezTo>
                <a:cubicBezTo>
                  <a:pt x="7805394" y="502073"/>
                  <a:pt x="7815991" y="500398"/>
                  <a:pt x="7823772" y="497049"/>
                </a:cubicBezTo>
                <a:cubicBezTo>
                  <a:pt x="7831553" y="493699"/>
                  <a:pt x="7837250" y="489194"/>
                  <a:pt x="7840864" y="483535"/>
                </a:cubicBezTo>
                <a:cubicBezTo>
                  <a:pt x="7844478" y="477876"/>
                  <a:pt x="7846285" y="472054"/>
                  <a:pt x="7846285" y="466070"/>
                </a:cubicBezTo>
                <a:cubicBezTo>
                  <a:pt x="7846285" y="460151"/>
                  <a:pt x="7844576" y="454720"/>
                  <a:pt x="7841157" y="449776"/>
                </a:cubicBezTo>
                <a:cubicBezTo>
                  <a:pt x="7837739" y="444833"/>
                  <a:pt x="7832807" y="441028"/>
                  <a:pt x="7826360" y="438361"/>
                </a:cubicBezTo>
                <a:cubicBezTo>
                  <a:pt x="7819914" y="435693"/>
                  <a:pt x="7810082" y="433612"/>
                  <a:pt x="7796865" y="432117"/>
                </a:cubicBezTo>
                <a:cubicBezTo>
                  <a:pt x="7788140" y="431076"/>
                  <a:pt x="7782475" y="429905"/>
                  <a:pt x="7779870" y="428605"/>
                </a:cubicBezTo>
                <a:cubicBezTo>
                  <a:pt x="7777266" y="427305"/>
                  <a:pt x="7775964" y="425387"/>
                  <a:pt x="7775964" y="422852"/>
                </a:cubicBezTo>
                <a:cubicBezTo>
                  <a:pt x="7775964" y="420576"/>
                  <a:pt x="7776989" y="418642"/>
                  <a:pt x="7779040" y="417049"/>
                </a:cubicBezTo>
                <a:cubicBezTo>
                  <a:pt x="7781091" y="415456"/>
                  <a:pt x="7784363" y="414660"/>
                  <a:pt x="7788856" y="414660"/>
                </a:cubicBezTo>
                <a:cubicBezTo>
                  <a:pt x="7793283" y="414660"/>
                  <a:pt x="7797060" y="415702"/>
                  <a:pt x="7800185" y="417785"/>
                </a:cubicBezTo>
                <a:cubicBezTo>
                  <a:pt x="7802464" y="419348"/>
                  <a:pt x="7804092" y="421790"/>
                  <a:pt x="7805069" y="425110"/>
                </a:cubicBezTo>
                <a:lnTo>
                  <a:pt x="7842769" y="421399"/>
                </a:lnTo>
                <a:cubicBezTo>
                  <a:pt x="7840164" y="414627"/>
                  <a:pt x="7836892" y="409256"/>
                  <a:pt x="7832953" y="405284"/>
                </a:cubicBezTo>
                <a:cubicBezTo>
                  <a:pt x="7829014" y="401312"/>
                  <a:pt x="7824098" y="398382"/>
                  <a:pt x="7818205" y="396494"/>
                </a:cubicBezTo>
                <a:cubicBezTo>
                  <a:pt x="7812312" y="394605"/>
                  <a:pt x="7803180" y="393661"/>
                  <a:pt x="7790809" y="393661"/>
                </a:cubicBezTo>
                <a:close/>
                <a:moveTo>
                  <a:pt x="7664101" y="393661"/>
                </a:moveTo>
                <a:cubicBezTo>
                  <a:pt x="7645934" y="393661"/>
                  <a:pt x="7631512" y="398789"/>
                  <a:pt x="7620833" y="409044"/>
                </a:cubicBezTo>
                <a:cubicBezTo>
                  <a:pt x="7610155" y="419299"/>
                  <a:pt x="7604816" y="432338"/>
                  <a:pt x="7604816" y="448160"/>
                </a:cubicBezTo>
                <a:cubicBezTo>
                  <a:pt x="7604816" y="465155"/>
                  <a:pt x="7611132" y="478893"/>
                  <a:pt x="7623763" y="489376"/>
                </a:cubicBezTo>
                <a:cubicBezTo>
                  <a:pt x="7634051" y="497841"/>
                  <a:pt x="7647529" y="502073"/>
                  <a:pt x="7664198" y="502073"/>
                </a:cubicBezTo>
                <a:cubicBezTo>
                  <a:pt x="7682885" y="502073"/>
                  <a:pt x="7697519" y="496978"/>
                  <a:pt x="7708100" y="486788"/>
                </a:cubicBezTo>
                <a:cubicBezTo>
                  <a:pt x="7718681" y="476598"/>
                  <a:pt x="7723971" y="463527"/>
                  <a:pt x="7723971" y="447574"/>
                </a:cubicBezTo>
                <a:cubicBezTo>
                  <a:pt x="7723971" y="433380"/>
                  <a:pt x="7719706" y="421432"/>
                  <a:pt x="7711177" y="411730"/>
                </a:cubicBezTo>
                <a:cubicBezTo>
                  <a:pt x="7700563" y="399684"/>
                  <a:pt x="7684871" y="393661"/>
                  <a:pt x="7664101" y="393661"/>
                </a:cubicBezTo>
                <a:close/>
                <a:moveTo>
                  <a:pt x="7442486" y="393661"/>
                </a:moveTo>
                <a:cubicBezTo>
                  <a:pt x="7435063" y="393661"/>
                  <a:pt x="7428161" y="394215"/>
                  <a:pt x="7421780" y="395322"/>
                </a:cubicBezTo>
                <a:cubicBezTo>
                  <a:pt x="7415399" y="396428"/>
                  <a:pt x="7410386" y="397991"/>
                  <a:pt x="7406740" y="400010"/>
                </a:cubicBezTo>
                <a:cubicBezTo>
                  <a:pt x="7401661" y="402809"/>
                  <a:pt x="7397770" y="406114"/>
                  <a:pt x="7395068" y="409923"/>
                </a:cubicBezTo>
                <a:cubicBezTo>
                  <a:pt x="7392366" y="413732"/>
                  <a:pt x="7390299" y="418957"/>
                  <a:pt x="7388866" y="425599"/>
                </a:cubicBezTo>
                <a:lnTo>
                  <a:pt x="7426859" y="429603"/>
                </a:lnTo>
                <a:cubicBezTo>
                  <a:pt x="7428422" y="425110"/>
                  <a:pt x="7430473" y="422050"/>
                  <a:pt x="7433012" y="420422"/>
                </a:cubicBezTo>
                <a:cubicBezTo>
                  <a:pt x="7436268" y="418339"/>
                  <a:pt x="7441151" y="417297"/>
                  <a:pt x="7447663" y="417297"/>
                </a:cubicBezTo>
                <a:cubicBezTo>
                  <a:pt x="7452741" y="417297"/>
                  <a:pt x="7456290" y="418274"/>
                  <a:pt x="7458308" y="420227"/>
                </a:cubicBezTo>
                <a:cubicBezTo>
                  <a:pt x="7460327" y="422180"/>
                  <a:pt x="7461336" y="425599"/>
                  <a:pt x="7461336" y="430482"/>
                </a:cubicBezTo>
                <a:cubicBezTo>
                  <a:pt x="7456388" y="432436"/>
                  <a:pt x="7451700" y="434015"/>
                  <a:pt x="7447272" y="435219"/>
                </a:cubicBezTo>
                <a:cubicBezTo>
                  <a:pt x="7442844" y="436424"/>
                  <a:pt x="7433175" y="438524"/>
                  <a:pt x="7418264" y="441519"/>
                </a:cubicBezTo>
                <a:cubicBezTo>
                  <a:pt x="7405828" y="443993"/>
                  <a:pt x="7397298" y="447770"/>
                  <a:pt x="7392675" y="452848"/>
                </a:cubicBezTo>
                <a:cubicBezTo>
                  <a:pt x="7388052" y="457927"/>
                  <a:pt x="7385741" y="464406"/>
                  <a:pt x="7385741" y="472284"/>
                </a:cubicBezTo>
                <a:cubicBezTo>
                  <a:pt x="7385741" y="480684"/>
                  <a:pt x="7388948" y="487748"/>
                  <a:pt x="7395361" y="493478"/>
                </a:cubicBezTo>
                <a:cubicBezTo>
                  <a:pt x="7401775" y="499208"/>
                  <a:pt x="7411167" y="502073"/>
                  <a:pt x="7423539" y="502073"/>
                </a:cubicBezTo>
                <a:cubicBezTo>
                  <a:pt x="7432850" y="502073"/>
                  <a:pt x="7441021" y="500641"/>
                  <a:pt x="7448053" y="497776"/>
                </a:cubicBezTo>
                <a:cubicBezTo>
                  <a:pt x="7453197" y="495627"/>
                  <a:pt x="7458374" y="492046"/>
                  <a:pt x="7463583" y="487032"/>
                </a:cubicBezTo>
                <a:cubicBezTo>
                  <a:pt x="7464038" y="490027"/>
                  <a:pt x="7464494" y="492225"/>
                  <a:pt x="7464950" y="493625"/>
                </a:cubicBezTo>
                <a:cubicBezTo>
                  <a:pt x="7465406" y="495025"/>
                  <a:pt x="7466382" y="497060"/>
                  <a:pt x="7467880" y="499729"/>
                </a:cubicBezTo>
                <a:lnTo>
                  <a:pt x="7505189" y="499729"/>
                </a:lnTo>
                <a:cubicBezTo>
                  <a:pt x="7503106" y="495432"/>
                  <a:pt x="7501755" y="491899"/>
                  <a:pt x="7501136" y="489132"/>
                </a:cubicBezTo>
                <a:cubicBezTo>
                  <a:pt x="7500518" y="486365"/>
                  <a:pt x="7500208" y="482539"/>
                  <a:pt x="7500208" y="477656"/>
                </a:cubicBezTo>
                <a:lnTo>
                  <a:pt x="7500208" y="431850"/>
                </a:lnTo>
                <a:cubicBezTo>
                  <a:pt x="7500208" y="426966"/>
                  <a:pt x="7499232" y="421839"/>
                  <a:pt x="7497278" y="416467"/>
                </a:cubicBezTo>
                <a:cubicBezTo>
                  <a:pt x="7495325" y="411095"/>
                  <a:pt x="7492655" y="406944"/>
                  <a:pt x="7489269" y="404014"/>
                </a:cubicBezTo>
                <a:cubicBezTo>
                  <a:pt x="7484451" y="399782"/>
                  <a:pt x="7478428" y="396998"/>
                  <a:pt x="7471201" y="395663"/>
                </a:cubicBezTo>
                <a:cubicBezTo>
                  <a:pt x="7463973" y="394329"/>
                  <a:pt x="7454402" y="393661"/>
                  <a:pt x="7442486" y="393661"/>
                </a:cubicBezTo>
                <a:close/>
                <a:moveTo>
                  <a:pt x="6381110" y="393661"/>
                </a:moveTo>
                <a:cubicBezTo>
                  <a:pt x="6369389" y="393661"/>
                  <a:pt x="6360045" y="394881"/>
                  <a:pt x="6353079" y="397320"/>
                </a:cubicBezTo>
                <a:cubicBezTo>
                  <a:pt x="6346111" y="399759"/>
                  <a:pt x="6340642" y="403450"/>
                  <a:pt x="6336671" y="408394"/>
                </a:cubicBezTo>
                <a:cubicBezTo>
                  <a:pt x="6332698" y="413337"/>
                  <a:pt x="6330713" y="419224"/>
                  <a:pt x="6330713" y="426055"/>
                </a:cubicBezTo>
                <a:cubicBezTo>
                  <a:pt x="6330713" y="432300"/>
                  <a:pt x="6332552" y="437861"/>
                  <a:pt x="6336231" y="442740"/>
                </a:cubicBezTo>
                <a:cubicBezTo>
                  <a:pt x="6339909" y="447618"/>
                  <a:pt x="6344435" y="451082"/>
                  <a:pt x="6349807" y="453131"/>
                </a:cubicBezTo>
                <a:cubicBezTo>
                  <a:pt x="6355179" y="455180"/>
                  <a:pt x="6364766" y="457407"/>
                  <a:pt x="6378570" y="459813"/>
                </a:cubicBezTo>
                <a:cubicBezTo>
                  <a:pt x="6387816" y="461439"/>
                  <a:pt x="6393514" y="462804"/>
                  <a:pt x="6395662" y="463909"/>
                </a:cubicBezTo>
                <a:cubicBezTo>
                  <a:pt x="6398657" y="465470"/>
                  <a:pt x="6400155" y="467681"/>
                  <a:pt x="6400155" y="470542"/>
                </a:cubicBezTo>
                <a:cubicBezTo>
                  <a:pt x="6400155" y="473077"/>
                  <a:pt x="6399015" y="475189"/>
                  <a:pt x="6396737" y="476879"/>
                </a:cubicBezTo>
                <a:cubicBezTo>
                  <a:pt x="6393807" y="479155"/>
                  <a:pt x="6389671" y="480293"/>
                  <a:pt x="6384333" y="480293"/>
                </a:cubicBezTo>
                <a:cubicBezTo>
                  <a:pt x="6379449" y="480293"/>
                  <a:pt x="6375543" y="479284"/>
                  <a:pt x="6372613" y="477265"/>
                </a:cubicBezTo>
                <a:cubicBezTo>
                  <a:pt x="6369682" y="475247"/>
                  <a:pt x="6367403" y="471894"/>
                  <a:pt x="6365776" y="467206"/>
                </a:cubicBezTo>
                <a:lnTo>
                  <a:pt x="6326318" y="470917"/>
                </a:lnTo>
                <a:cubicBezTo>
                  <a:pt x="6328596" y="480879"/>
                  <a:pt x="6333756" y="488562"/>
                  <a:pt x="6341798" y="493967"/>
                </a:cubicBezTo>
                <a:cubicBezTo>
                  <a:pt x="6349839" y="499371"/>
                  <a:pt x="6363334" y="502073"/>
                  <a:pt x="6382282" y="502073"/>
                </a:cubicBezTo>
                <a:cubicBezTo>
                  <a:pt x="6395694" y="502073"/>
                  <a:pt x="6406291" y="500398"/>
                  <a:pt x="6414073" y="497049"/>
                </a:cubicBezTo>
                <a:cubicBezTo>
                  <a:pt x="6421853" y="493699"/>
                  <a:pt x="6427551" y="489194"/>
                  <a:pt x="6431165" y="483535"/>
                </a:cubicBezTo>
                <a:cubicBezTo>
                  <a:pt x="6434779" y="477876"/>
                  <a:pt x="6436585" y="472054"/>
                  <a:pt x="6436585" y="466070"/>
                </a:cubicBezTo>
                <a:cubicBezTo>
                  <a:pt x="6436585" y="460151"/>
                  <a:pt x="6434876" y="454720"/>
                  <a:pt x="6431458" y="449776"/>
                </a:cubicBezTo>
                <a:cubicBezTo>
                  <a:pt x="6428039" y="444833"/>
                  <a:pt x="6423107" y="441028"/>
                  <a:pt x="6416661" y="438361"/>
                </a:cubicBezTo>
                <a:cubicBezTo>
                  <a:pt x="6410215" y="435693"/>
                  <a:pt x="6400382" y="433612"/>
                  <a:pt x="6387165" y="432117"/>
                </a:cubicBezTo>
                <a:cubicBezTo>
                  <a:pt x="6378440" y="431076"/>
                  <a:pt x="6372775" y="429905"/>
                  <a:pt x="6370171" y="428605"/>
                </a:cubicBezTo>
                <a:cubicBezTo>
                  <a:pt x="6367566" y="427305"/>
                  <a:pt x="6366264" y="425387"/>
                  <a:pt x="6366264" y="422852"/>
                </a:cubicBezTo>
                <a:cubicBezTo>
                  <a:pt x="6366264" y="420576"/>
                  <a:pt x="6367290" y="418642"/>
                  <a:pt x="6369341" y="417049"/>
                </a:cubicBezTo>
                <a:cubicBezTo>
                  <a:pt x="6371392" y="415456"/>
                  <a:pt x="6374664" y="414660"/>
                  <a:pt x="6379156" y="414660"/>
                </a:cubicBezTo>
                <a:cubicBezTo>
                  <a:pt x="6383583" y="414660"/>
                  <a:pt x="6387360" y="415702"/>
                  <a:pt x="6390486" y="417785"/>
                </a:cubicBezTo>
                <a:cubicBezTo>
                  <a:pt x="6392764" y="419348"/>
                  <a:pt x="6394393" y="421790"/>
                  <a:pt x="6395369" y="425110"/>
                </a:cubicBezTo>
                <a:lnTo>
                  <a:pt x="6433069" y="421399"/>
                </a:lnTo>
                <a:cubicBezTo>
                  <a:pt x="6430464" y="414627"/>
                  <a:pt x="6427192" y="409256"/>
                  <a:pt x="6423254" y="405284"/>
                </a:cubicBezTo>
                <a:cubicBezTo>
                  <a:pt x="6419314" y="401312"/>
                  <a:pt x="6414398" y="398382"/>
                  <a:pt x="6408506" y="396494"/>
                </a:cubicBezTo>
                <a:cubicBezTo>
                  <a:pt x="6402612" y="394605"/>
                  <a:pt x="6393480" y="393661"/>
                  <a:pt x="6381110" y="393661"/>
                </a:cubicBezTo>
                <a:close/>
                <a:moveTo>
                  <a:pt x="6270809" y="393661"/>
                </a:moveTo>
                <a:cubicBezTo>
                  <a:pt x="6263777" y="393661"/>
                  <a:pt x="6257363" y="395191"/>
                  <a:pt x="6251568" y="398252"/>
                </a:cubicBezTo>
                <a:cubicBezTo>
                  <a:pt x="6247271" y="400531"/>
                  <a:pt x="6242550" y="404893"/>
                  <a:pt x="6237406" y="411339"/>
                </a:cubicBezTo>
                <a:lnTo>
                  <a:pt x="6237406" y="396005"/>
                </a:lnTo>
                <a:lnTo>
                  <a:pt x="6200195" y="396005"/>
                </a:lnTo>
                <a:lnTo>
                  <a:pt x="6200195" y="539187"/>
                </a:lnTo>
                <a:lnTo>
                  <a:pt x="6240336" y="539187"/>
                </a:lnTo>
                <a:lnTo>
                  <a:pt x="6240336" y="489669"/>
                </a:lnTo>
                <a:cubicBezTo>
                  <a:pt x="6244308" y="493771"/>
                  <a:pt x="6248817" y="496864"/>
                  <a:pt x="6253863" y="498948"/>
                </a:cubicBezTo>
                <a:cubicBezTo>
                  <a:pt x="6258910" y="501031"/>
                  <a:pt x="6264493" y="502073"/>
                  <a:pt x="6270614" y="502073"/>
                </a:cubicBezTo>
                <a:cubicBezTo>
                  <a:pt x="6283246" y="502073"/>
                  <a:pt x="6293696" y="497532"/>
                  <a:pt x="6301965" y="488448"/>
                </a:cubicBezTo>
                <a:cubicBezTo>
                  <a:pt x="6310234" y="479365"/>
                  <a:pt x="6314369" y="466196"/>
                  <a:pt x="6314369" y="448942"/>
                </a:cubicBezTo>
                <a:cubicBezTo>
                  <a:pt x="6314369" y="433315"/>
                  <a:pt x="6310576" y="420194"/>
                  <a:pt x="6302991" y="409581"/>
                </a:cubicBezTo>
                <a:cubicBezTo>
                  <a:pt x="6295406" y="398968"/>
                  <a:pt x="6284678" y="393661"/>
                  <a:pt x="6270809" y="393661"/>
                </a:cubicBezTo>
                <a:close/>
                <a:moveTo>
                  <a:pt x="5313181" y="393661"/>
                </a:moveTo>
                <a:lnTo>
                  <a:pt x="5328986" y="445132"/>
                </a:lnTo>
                <a:lnTo>
                  <a:pt x="5297543" y="445132"/>
                </a:lnTo>
                <a:close/>
                <a:moveTo>
                  <a:pt x="4379732" y="393661"/>
                </a:moveTo>
                <a:lnTo>
                  <a:pt x="4395536" y="445132"/>
                </a:lnTo>
                <a:lnTo>
                  <a:pt x="4364092" y="445132"/>
                </a:lnTo>
                <a:close/>
                <a:moveTo>
                  <a:pt x="3646307" y="393661"/>
                </a:moveTo>
                <a:lnTo>
                  <a:pt x="3662111" y="445132"/>
                </a:lnTo>
                <a:lnTo>
                  <a:pt x="3630668" y="445132"/>
                </a:lnTo>
                <a:close/>
                <a:moveTo>
                  <a:pt x="2350907" y="393661"/>
                </a:moveTo>
                <a:lnTo>
                  <a:pt x="2366711" y="445132"/>
                </a:lnTo>
                <a:lnTo>
                  <a:pt x="2335268" y="445132"/>
                </a:lnTo>
                <a:close/>
                <a:moveTo>
                  <a:pt x="1131707" y="393661"/>
                </a:moveTo>
                <a:lnTo>
                  <a:pt x="1147511" y="445132"/>
                </a:lnTo>
                <a:lnTo>
                  <a:pt x="1116068" y="445132"/>
                </a:lnTo>
                <a:close/>
                <a:moveTo>
                  <a:pt x="4523441" y="388973"/>
                </a:moveTo>
                <a:lnTo>
                  <a:pt x="4534478" y="388973"/>
                </a:lnTo>
                <a:cubicBezTo>
                  <a:pt x="4545938" y="388973"/>
                  <a:pt x="4554142" y="391773"/>
                  <a:pt x="4559090" y="397373"/>
                </a:cubicBezTo>
                <a:cubicBezTo>
                  <a:pt x="4564039" y="402972"/>
                  <a:pt x="4566513" y="413358"/>
                  <a:pt x="4566513" y="428529"/>
                </a:cubicBezTo>
                <a:cubicBezTo>
                  <a:pt x="4566513" y="439989"/>
                  <a:pt x="4565406" y="448274"/>
                  <a:pt x="4563192" y="453385"/>
                </a:cubicBezTo>
                <a:cubicBezTo>
                  <a:pt x="4560979" y="458497"/>
                  <a:pt x="4557918" y="462078"/>
                  <a:pt x="4554012" y="464129"/>
                </a:cubicBezTo>
                <a:cubicBezTo>
                  <a:pt x="4550105" y="466180"/>
                  <a:pt x="4543529" y="467206"/>
                  <a:pt x="4534283" y="467206"/>
                </a:cubicBezTo>
                <a:lnTo>
                  <a:pt x="4523441" y="467206"/>
                </a:lnTo>
                <a:close/>
                <a:moveTo>
                  <a:pt x="4218642" y="388973"/>
                </a:moveTo>
                <a:lnTo>
                  <a:pt x="4229678" y="388973"/>
                </a:lnTo>
                <a:cubicBezTo>
                  <a:pt x="4241138" y="388973"/>
                  <a:pt x="4249342" y="391773"/>
                  <a:pt x="4254291" y="397373"/>
                </a:cubicBezTo>
                <a:cubicBezTo>
                  <a:pt x="4259239" y="402972"/>
                  <a:pt x="4261713" y="413358"/>
                  <a:pt x="4261713" y="428529"/>
                </a:cubicBezTo>
                <a:cubicBezTo>
                  <a:pt x="4261713" y="439989"/>
                  <a:pt x="4260606" y="448274"/>
                  <a:pt x="4258393" y="453385"/>
                </a:cubicBezTo>
                <a:cubicBezTo>
                  <a:pt x="4256179" y="458497"/>
                  <a:pt x="4253119" y="462078"/>
                  <a:pt x="4249212" y="464129"/>
                </a:cubicBezTo>
                <a:cubicBezTo>
                  <a:pt x="4245305" y="466180"/>
                  <a:pt x="4238728" y="467206"/>
                  <a:pt x="4229483" y="467206"/>
                </a:cubicBezTo>
                <a:lnTo>
                  <a:pt x="4218642" y="467206"/>
                </a:lnTo>
                <a:close/>
                <a:moveTo>
                  <a:pt x="1827867" y="388973"/>
                </a:moveTo>
                <a:lnTo>
                  <a:pt x="1838903" y="388973"/>
                </a:lnTo>
                <a:cubicBezTo>
                  <a:pt x="1850364" y="388973"/>
                  <a:pt x="1858568" y="391773"/>
                  <a:pt x="1863516" y="397373"/>
                </a:cubicBezTo>
                <a:cubicBezTo>
                  <a:pt x="1868464" y="402972"/>
                  <a:pt x="1870939" y="413358"/>
                  <a:pt x="1870939" y="428529"/>
                </a:cubicBezTo>
                <a:cubicBezTo>
                  <a:pt x="1870939" y="439989"/>
                  <a:pt x="1869832" y="448274"/>
                  <a:pt x="1867618" y="453385"/>
                </a:cubicBezTo>
                <a:cubicBezTo>
                  <a:pt x="1865404" y="458497"/>
                  <a:pt x="1862344" y="462078"/>
                  <a:pt x="1858437" y="464129"/>
                </a:cubicBezTo>
                <a:cubicBezTo>
                  <a:pt x="1854530" y="466180"/>
                  <a:pt x="1847954" y="467206"/>
                  <a:pt x="1838708" y="467206"/>
                </a:cubicBezTo>
                <a:lnTo>
                  <a:pt x="1827867" y="467206"/>
                </a:lnTo>
                <a:close/>
                <a:moveTo>
                  <a:pt x="1265892" y="388973"/>
                </a:moveTo>
                <a:lnTo>
                  <a:pt x="1276928" y="388973"/>
                </a:lnTo>
                <a:cubicBezTo>
                  <a:pt x="1288388" y="388973"/>
                  <a:pt x="1296592" y="391773"/>
                  <a:pt x="1301541" y="397373"/>
                </a:cubicBezTo>
                <a:cubicBezTo>
                  <a:pt x="1306489" y="402972"/>
                  <a:pt x="1308964" y="413358"/>
                  <a:pt x="1308964" y="428529"/>
                </a:cubicBezTo>
                <a:cubicBezTo>
                  <a:pt x="1308964" y="439989"/>
                  <a:pt x="1307857" y="448274"/>
                  <a:pt x="1305643" y="453385"/>
                </a:cubicBezTo>
                <a:cubicBezTo>
                  <a:pt x="1303429" y="458497"/>
                  <a:pt x="1300369" y="462078"/>
                  <a:pt x="1296462" y="464129"/>
                </a:cubicBezTo>
                <a:cubicBezTo>
                  <a:pt x="1292555" y="466180"/>
                  <a:pt x="1285979" y="467206"/>
                  <a:pt x="1276733" y="467206"/>
                </a:cubicBezTo>
                <a:lnTo>
                  <a:pt x="1265892" y="467206"/>
                </a:lnTo>
                <a:close/>
                <a:moveTo>
                  <a:pt x="3165757" y="387606"/>
                </a:moveTo>
                <a:cubicBezTo>
                  <a:pt x="3175069" y="387606"/>
                  <a:pt x="3182442" y="390715"/>
                  <a:pt x="3187879" y="396933"/>
                </a:cubicBezTo>
                <a:cubicBezTo>
                  <a:pt x="3193316" y="403151"/>
                  <a:pt x="3196034" y="413000"/>
                  <a:pt x="3196034" y="426478"/>
                </a:cubicBezTo>
                <a:cubicBezTo>
                  <a:pt x="3196034" y="442495"/>
                  <a:pt x="3193430" y="453597"/>
                  <a:pt x="3188221" y="459783"/>
                </a:cubicBezTo>
                <a:cubicBezTo>
                  <a:pt x="3183012" y="465968"/>
                  <a:pt x="3175655" y="469061"/>
                  <a:pt x="3166148" y="469061"/>
                </a:cubicBezTo>
                <a:cubicBezTo>
                  <a:pt x="3156902" y="469061"/>
                  <a:pt x="3149593" y="465903"/>
                  <a:pt x="3144222" y="459587"/>
                </a:cubicBezTo>
                <a:cubicBezTo>
                  <a:pt x="3138850" y="453271"/>
                  <a:pt x="3136164" y="442886"/>
                  <a:pt x="3136164" y="428431"/>
                </a:cubicBezTo>
                <a:cubicBezTo>
                  <a:pt x="3136164" y="413846"/>
                  <a:pt x="3138866" y="403395"/>
                  <a:pt x="3144270" y="397080"/>
                </a:cubicBezTo>
                <a:cubicBezTo>
                  <a:pt x="3149675" y="390764"/>
                  <a:pt x="3156837" y="387606"/>
                  <a:pt x="3165757" y="387606"/>
                </a:cubicBezTo>
                <a:close/>
                <a:moveTo>
                  <a:pt x="1441732" y="387606"/>
                </a:moveTo>
                <a:cubicBezTo>
                  <a:pt x="1451043" y="387606"/>
                  <a:pt x="1458417" y="390715"/>
                  <a:pt x="1463854" y="396933"/>
                </a:cubicBezTo>
                <a:cubicBezTo>
                  <a:pt x="1469291" y="403151"/>
                  <a:pt x="1472010" y="413000"/>
                  <a:pt x="1472010" y="426478"/>
                </a:cubicBezTo>
                <a:cubicBezTo>
                  <a:pt x="1472010" y="442495"/>
                  <a:pt x="1469405" y="453597"/>
                  <a:pt x="1464196" y="459783"/>
                </a:cubicBezTo>
                <a:cubicBezTo>
                  <a:pt x="1458987" y="465968"/>
                  <a:pt x="1451629" y="469061"/>
                  <a:pt x="1442123" y="469061"/>
                </a:cubicBezTo>
                <a:cubicBezTo>
                  <a:pt x="1432877" y="469061"/>
                  <a:pt x="1425568" y="465903"/>
                  <a:pt x="1420196" y="459587"/>
                </a:cubicBezTo>
                <a:cubicBezTo>
                  <a:pt x="1414825" y="453271"/>
                  <a:pt x="1412139" y="442886"/>
                  <a:pt x="1412139" y="428431"/>
                </a:cubicBezTo>
                <a:cubicBezTo>
                  <a:pt x="1412139" y="413846"/>
                  <a:pt x="1414841" y="403395"/>
                  <a:pt x="1420245" y="397080"/>
                </a:cubicBezTo>
                <a:cubicBezTo>
                  <a:pt x="1425650" y="390764"/>
                  <a:pt x="1432812" y="387606"/>
                  <a:pt x="1441732" y="387606"/>
                </a:cubicBezTo>
                <a:close/>
                <a:moveTo>
                  <a:pt x="2998856" y="385652"/>
                </a:moveTo>
                <a:lnTo>
                  <a:pt x="3011455" y="385652"/>
                </a:lnTo>
                <a:cubicBezTo>
                  <a:pt x="3019724" y="385652"/>
                  <a:pt x="3025357" y="387215"/>
                  <a:pt x="3028351" y="390340"/>
                </a:cubicBezTo>
                <a:cubicBezTo>
                  <a:pt x="3031347" y="393466"/>
                  <a:pt x="3032845" y="397275"/>
                  <a:pt x="3032845" y="401768"/>
                </a:cubicBezTo>
                <a:cubicBezTo>
                  <a:pt x="3032845" y="406391"/>
                  <a:pt x="3031119" y="410183"/>
                  <a:pt x="3027668" y="413146"/>
                </a:cubicBezTo>
                <a:cubicBezTo>
                  <a:pt x="3024217" y="416109"/>
                  <a:pt x="3018227" y="417590"/>
                  <a:pt x="3009697" y="417590"/>
                </a:cubicBezTo>
                <a:lnTo>
                  <a:pt x="2998856" y="417590"/>
                </a:lnTo>
                <a:close/>
                <a:moveTo>
                  <a:pt x="3780394" y="385555"/>
                </a:moveTo>
                <a:lnTo>
                  <a:pt x="3799928" y="385555"/>
                </a:lnTo>
                <a:cubicBezTo>
                  <a:pt x="3806634" y="385555"/>
                  <a:pt x="3811339" y="386727"/>
                  <a:pt x="3814041" y="389071"/>
                </a:cubicBezTo>
                <a:cubicBezTo>
                  <a:pt x="3816743" y="391415"/>
                  <a:pt x="3818094" y="394670"/>
                  <a:pt x="3818094" y="398838"/>
                </a:cubicBezTo>
                <a:cubicBezTo>
                  <a:pt x="3818094" y="403330"/>
                  <a:pt x="3816743" y="406765"/>
                  <a:pt x="3814041" y="409142"/>
                </a:cubicBezTo>
                <a:cubicBezTo>
                  <a:pt x="3811339" y="411518"/>
                  <a:pt x="3806537" y="412707"/>
                  <a:pt x="3799635" y="412707"/>
                </a:cubicBezTo>
                <a:lnTo>
                  <a:pt x="3780394" y="412707"/>
                </a:lnTo>
                <a:close/>
                <a:moveTo>
                  <a:pt x="2561487" y="385457"/>
                </a:moveTo>
                <a:lnTo>
                  <a:pt x="2580923" y="385457"/>
                </a:lnTo>
                <a:cubicBezTo>
                  <a:pt x="2588998" y="385457"/>
                  <a:pt x="2594499" y="386694"/>
                  <a:pt x="2597429" y="389168"/>
                </a:cubicBezTo>
                <a:cubicBezTo>
                  <a:pt x="2600359" y="391643"/>
                  <a:pt x="2601824" y="395191"/>
                  <a:pt x="2601824" y="399814"/>
                </a:cubicBezTo>
                <a:cubicBezTo>
                  <a:pt x="2601824" y="402940"/>
                  <a:pt x="2600896" y="405707"/>
                  <a:pt x="2599041" y="408116"/>
                </a:cubicBezTo>
                <a:cubicBezTo>
                  <a:pt x="2597185" y="410525"/>
                  <a:pt x="2594792" y="412023"/>
                  <a:pt x="2591862" y="412609"/>
                </a:cubicBezTo>
                <a:cubicBezTo>
                  <a:pt x="2586067" y="413911"/>
                  <a:pt x="2582161" y="414562"/>
                  <a:pt x="2580142" y="414562"/>
                </a:cubicBezTo>
                <a:lnTo>
                  <a:pt x="2561487" y="414562"/>
                </a:lnTo>
                <a:close/>
                <a:moveTo>
                  <a:pt x="246912" y="385457"/>
                </a:moveTo>
                <a:lnTo>
                  <a:pt x="266348" y="385457"/>
                </a:lnTo>
                <a:cubicBezTo>
                  <a:pt x="274422" y="385457"/>
                  <a:pt x="279924" y="386694"/>
                  <a:pt x="282854" y="389168"/>
                </a:cubicBezTo>
                <a:cubicBezTo>
                  <a:pt x="285784" y="391643"/>
                  <a:pt x="287249" y="395191"/>
                  <a:pt x="287249" y="399814"/>
                </a:cubicBezTo>
                <a:cubicBezTo>
                  <a:pt x="287249" y="402940"/>
                  <a:pt x="286321" y="405707"/>
                  <a:pt x="284466" y="408116"/>
                </a:cubicBezTo>
                <a:cubicBezTo>
                  <a:pt x="282610" y="410525"/>
                  <a:pt x="280217" y="412023"/>
                  <a:pt x="277287" y="412609"/>
                </a:cubicBezTo>
                <a:cubicBezTo>
                  <a:pt x="271492" y="413911"/>
                  <a:pt x="267585" y="414562"/>
                  <a:pt x="265567" y="414562"/>
                </a:cubicBezTo>
                <a:lnTo>
                  <a:pt x="246912" y="414562"/>
                </a:lnTo>
                <a:close/>
                <a:moveTo>
                  <a:pt x="10840237" y="356547"/>
                </a:moveTo>
                <a:lnTo>
                  <a:pt x="10840237" y="383894"/>
                </a:lnTo>
                <a:lnTo>
                  <a:pt x="10880085" y="383894"/>
                </a:lnTo>
                <a:lnTo>
                  <a:pt x="10880085" y="356547"/>
                </a:lnTo>
                <a:close/>
                <a:moveTo>
                  <a:pt x="9725714" y="356547"/>
                </a:moveTo>
                <a:lnTo>
                  <a:pt x="9725714" y="383601"/>
                </a:lnTo>
                <a:lnTo>
                  <a:pt x="9765465" y="383601"/>
                </a:lnTo>
                <a:lnTo>
                  <a:pt x="9765465" y="356547"/>
                </a:lnTo>
                <a:close/>
                <a:moveTo>
                  <a:pt x="7571929" y="356547"/>
                </a:moveTo>
                <a:lnTo>
                  <a:pt x="7532081" y="376960"/>
                </a:lnTo>
                <a:lnTo>
                  <a:pt x="7532081" y="396005"/>
                </a:lnTo>
                <a:lnTo>
                  <a:pt x="7517430" y="396005"/>
                </a:lnTo>
                <a:lnTo>
                  <a:pt x="7517430" y="425110"/>
                </a:lnTo>
                <a:lnTo>
                  <a:pt x="7532081" y="425110"/>
                </a:lnTo>
                <a:lnTo>
                  <a:pt x="7532081" y="461593"/>
                </a:lnTo>
                <a:cubicBezTo>
                  <a:pt x="7532081" y="473167"/>
                  <a:pt x="7533204" y="481540"/>
                  <a:pt x="7535450" y="486709"/>
                </a:cubicBezTo>
                <a:cubicBezTo>
                  <a:pt x="7537697" y="491879"/>
                  <a:pt x="7541164" y="495732"/>
                  <a:pt x="7545852" y="498269"/>
                </a:cubicBezTo>
                <a:cubicBezTo>
                  <a:pt x="7550540" y="500805"/>
                  <a:pt x="7557833" y="502073"/>
                  <a:pt x="7567730" y="502073"/>
                </a:cubicBezTo>
                <a:cubicBezTo>
                  <a:pt x="7576259" y="502073"/>
                  <a:pt x="7585440" y="500999"/>
                  <a:pt x="7595272" y="498850"/>
                </a:cubicBezTo>
                <a:lnTo>
                  <a:pt x="7592342" y="471410"/>
                </a:lnTo>
                <a:cubicBezTo>
                  <a:pt x="7587068" y="473100"/>
                  <a:pt x="7582966" y="473945"/>
                  <a:pt x="7580036" y="473945"/>
                </a:cubicBezTo>
                <a:cubicBezTo>
                  <a:pt x="7576780" y="473945"/>
                  <a:pt x="7574501" y="472840"/>
                  <a:pt x="7573199" y="470630"/>
                </a:cubicBezTo>
                <a:cubicBezTo>
                  <a:pt x="7572353" y="469201"/>
                  <a:pt x="7571929" y="466277"/>
                  <a:pt x="7571929" y="461858"/>
                </a:cubicBezTo>
                <a:lnTo>
                  <a:pt x="7571929" y="425110"/>
                </a:lnTo>
                <a:lnTo>
                  <a:pt x="7593807" y="425110"/>
                </a:lnTo>
                <a:lnTo>
                  <a:pt x="7593807" y="396005"/>
                </a:lnTo>
                <a:lnTo>
                  <a:pt x="7571929" y="396005"/>
                </a:lnTo>
                <a:close/>
                <a:moveTo>
                  <a:pt x="7326326" y="356547"/>
                </a:moveTo>
                <a:lnTo>
                  <a:pt x="7326326" y="406163"/>
                </a:lnTo>
                <a:cubicBezTo>
                  <a:pt x="7322419" y="401996"/>
                  <a:pt x="7317943" y="398870"/>
                  <a:pt x="7312896" y="396787"/>
                </a:cubicBezTo>
                <a:cubicBezTo>
                  <a:pt x="7307850" y="394703"/>
                  <a:pt x="7302234" y="393661"/>
                  <a:pt x="7296049" y="393661"/>
                </a:cubicBezTo>
                <a:cubicBezTo>
                  <a:pt x="7283352" y="393661"/>
                  <a:pt x="7272885" y="398219"/>
                  <a:pt x="7264648" y="407335"/>
                </a:cubicBezTo>
                <a:cubicBezTo>
                  <a:pt x="7256411" y="416450"/>
                  <a:pt x="7252293" y="429603"/>
                  <a:pt x="7252293" y="446793"/>
                </a:cubicBezTo>
                <a:cubicBezTo>
                  <a:pt x="7252293" y="462159"/>
                  <a:pt x="7256021" y="475214"/>
                  <a:pt x="7263476" y="485958"/>
                </a:cubicBezTo>
                <a:cubicBezTo>
                  <a:pt x="7270932" y="496701"/>
                  <a:pt x="7281724" y="502073"/>
                  <a:pt x="7295853" y="502073"/>
                </a:cubicBezTo>
                <a:cubicBezTo>
                  <a:pt x="7302885" y="502073"/>
                  <a:pt x="7309266" y="500576"/>
                  <a:pt x="7314996" y="497580"/>
                </a:cubicBezTo>
                <a:cubicBezTo>
                  <a:pt x="7319294" y="495301"/>
                  <a:pt x="7324047" y="490906"/>
                  <a:pt x="7329256" y="484395"/>
                </a:cubicBezTo>
                <a:lnTo>
                  <a:pt x="7329256" y="499729"/>
                </a:lnTo>
                <a:lnTo>
                  <a:pt x="7366468" y="499729"/>
                </a:lnTo>
                <a:lnTo>
                  <a:pt x="7366468" y="356547"/>
                </a:lnTo>
                <a:close/>
                <a:moveTo>
                  <a:pt x="6162229" y="356547"/>
                </a:moveTo>
                <a:lnTo>
                  <a:pt x="6122381" y="376960"/>
                </a:lnTo>
                <a:lnTo>
                  <a:pt x="6122381" y="396005"/>
                </a:lnTo>
                <a:lnTo>
                  <a:pt x="6107730" y="396005"/>
                </a:lnTo>
                <a:lnTo>
                  <a:pt x="6107730" y="425110"/>
                </a:lnTo>
                <a:lnTo>
                  <a:pt x="6122381" y="425110"/>
                </a:lnTo>
                <a:lnTo>
                  <a:pt x="6122381" y="461593"/>
                </a:lnTo>
                <a:cubicBezTo>
                  <a:pt x="6122381" y="473167"/>
                  <a:pt x="6123504" y="481540"/>
                  <a:pt x="6125750" y="486709"/>
                </a:cubicBezTo>
                <a:cubicBezTo>
                  <a:pt x="6127997" y="491879"/>
                  <a:pt x="6131464" y="495732"/>
                  <a:pt x="6136152" y="498269"/>
                </a:cubicBezTo>
                <a:cubicBezTo>
                  <a:pt x="6140840" y="500805"/>
                  <a:pt x="6148133" y="502073"/>
                  <a:pt x="6158030" y="502073"/>
                </a:cubicBezTo>
                <a:cubicBezTo>
                  <a:pt x="6166559" y="502073"/>
                  <a:pt x="6175740" y="500999"/>
                  <a:pt x="6185572" y="498850"/>
                </a:cubicBezTo>
                <a:lnTo>
                  <a:pt x="6182642" y="471410"/>
                </a:lnTo>
                <a:cubicBezTo>
                  <a:pt x="6177368" y="473100"/>
                  <a:pt x="6173266" y="473945"/>
                  <a:pt x="6170336" y="473945"/>
                </a:cubicBezTo>
                <a:cubicBezTo>
                  <a:pt x="6167080" y="473945"/>
                  <a:pt x="6164801" y="472840"/>
                  <a:pt x="6163499" y="470630"/>
                </a:cubicBezTo>
                <a:cubicBezTo>
                  <a:pt x="6162653" y="469201"/>
                  <a:pt x="6162229" y="466277"/>
                  <a:pt x="6162229" y="461858"/>
                </a:cubicBezTo>
                <a:lnTo>
                  <a:pt x="6162229" y="425110"/>
                </a:lnTo>
                <a:lnTo>
                  <a:pt x="6184107" y="425110"/>
                </a:lnTo>
                <a:lnTo>
                  <a:pt x="6184107" y="396005"/>
                </a:lnTo>
                <a:lnTo>
                  <a:pt x="6162229" y="396005"/>
                </a:lnTo>
                <a:close/>
                <a:moveTo>
                  <a:pt x="6076504" y="356547"/>
                </a:moveTo>
                <a:lnTo>
                  <a:pt x="6036656" y="376960"/>
                </a:lnTo>
                <a:lnTo>
                  <a:pt x="6036656" y="396005"/>
                </a:lnTo>
                <a:lnTo>
                  <a:pt x="6022005" y="396005"/>
                </a:lnTo>
                <a:lnTo>
                  <a:pt x="6022005" y="425110"/>
                </a:lnTo>
                <a:lnTo>
                  <a:pt x="6036656" y="425110"/>
                </a:lnTo>
                <a:lnTo>
                  <a:pt x="6036656" y="461593"/>
                </a:lnTo>
                <a:cubicBezTo>
                  <a:pt x="6036656" y="473167"/>
                  <a:pt x="6037779" y="481540"/>
                  <a:pt x="6040025" y="486709"/>
                </a:cubicBezTo>
                <a:cubicBezTo>
                  <a:pt x="6042272" y="491879"/>
                  <a:pt x="6045739" y="495732"/>
                  <a:pt x="6050427" y="498269"/>
                </a:cubicBezTo>
                <a:cubicBezTo>
                  <a:pt x="6055115" y="500805"/>
                  <a:pt x="6062408" y="502073"/>
                  <a:pt x="6072305" y="502073"/>
                </a:cubicBezTo>
                <a:cubicBezTo>
                  <a:pt x="6080834" y="502073"/>
                  <a:pt x="6090015" y="500999"/>
                  <a:pt x="6099847" y="498850"/>
                </a:cubicBezTo>
                <a:lnTo>
                  <a:pt x="6096917" y="471410"/>
                </a:lnTo>
                <a:cubicBezTo>
                  <a:pt x="6091643" y="473100"/>
                  <a:pt x="6087541" y="473945"/>
                  <a:pt x="6084611" y="473945"/>
                </a:cubicBezTo>
                <a:cubicBezTo>
                  <a:pt x="6081355" y="473945"/>
                  <a:pt x="6079076" y="472840"/>
                  <a:pt x="6077774" y="470630"/>
                </a:cubicBezTo>
                <a:cubicBezTo>
                  <a:pt x="6076928" y="469201"/>
                  <a:pt x="6076504" y="466277"/>
                  <a:pt x="6076504" y="461858"/>
                </a:cubicBezTo>
                <a:lnTo>
                  <a:pt x="6076504" y="425110"/>
                </a:lnTo>
                <a:lnTo>
                  <a:pt x="6098382" y="425110"/>
                </a:lnTo>
                <a:lnTo>
                  <a:pt x="6098382" y="396005"/>
                </a:lnTo>
                <a:lnTo>
                  <a:pt x="6076504" y="396005"/>
                </a:lnTo>
                <a:close/>
                <a:moveTo>
                  <a:pt x="5895200" y="356547"/>
                </a:moveTo>
                <a:lnTo>
                  <a:pt x="5895200" y="499729"/>
                </a:lnTo>
                <a:lnTo>
                  <a:pt x="5934951" y="499729"/>
                </a:lnTo>
                <a:lnTo>
                  <a:pt x="5934951" y="449918"/>
                </a:lnTo>
                <a:cubicBezTo>
                  <a:pt x="5934951" y="440477"/>
                  <a:pt x="5936448" y="433933"/>
                  <a:pt x="5939444" y="430287"/>
                </a:cubicBezTo>
                <a:cubicBezTo>
                  <a:pt x="5942439" y="426641"/>
                  <a:pt x="5946345" y="424817"/>
                  <a:pt x="5951163" y="424817"/>
                </a:cubicBezTo>
                <a:cubicBezTo>
                  <a:pt x="5955526" y="424817"/>
                  <a:pt x="5958912" y="426168"/>
                  <a:pt x="5961321" y="428871"/>
                </a:cubicBezTo>
                <a:cubicBezTo>
                  <a:pt x="5963730" y="431573"/>
                  <a:pt x="5964935" y="436180"/>
                  <a:pt x="5964935" y="442691"/>
                </a:cubicBezTo>
                <a:lnTo>
                  <a:pt x="5964935" y="499729"/>
                </a:lnTo>
                <a:lnTo>
                  <a:pt x="6004881" y="499729"/>
                </a:lnTo>
                <a:lnTo>
                  <a:pt x="6004881" y="433803"/>
                </a:lnTo>
                <a:cubicBezTo>
                  <a:pt x="6004881" y="420194"/>
                  <a:pt x="6001772" y="410102"/>
                  <a:pt x="5995554" y="403526"/>
                </a:cubicBezTo>
                <a:cubicBezTo>
                  <a:pt x="5989335" y="396949"/>
                  <a:pt x="5980822" y="393661"/>
                  <a:pt x="5970014" y="393661"/>
                </a:cubicBezTo>
                <a:cubicBezTo>
                  <a:pt x="5962721" y="393661"/>
                  <a:pt x="5956405" y="394866"/>
                  <a:pt x="5951066" y="397275"/>
                </a:cubicBezTo>
                <a:cubicBezTo>
                  <a:pt x="5945726" y="399684"/>
                  <a:pt x="5940355" y="403688"/>
                  <a:pt x="5934951" y="409288"/>
                </a:cubicBezTo>
                <a:lnTo>
                  <a:pt x="5934951" y="356547"/>
                </a:lnTo>
                <a:close/>
                <a:moveTo>
                  <a:pt x="5402537" y="356547"/>
                </a:moveTo>
                <a:lnTo>
                  <a:pt x="5402537" y="499729"/>
                </a:lnTo>
                <a:lnTo>
                  <a:pt x="5515832" y="499729"/>
                </a:lnTo>
                <a:lnTo>
                  <a:pt x="5515832" y="464471"/>
                </a:lnTo>
                <a:lnTo>
                  <a:pt x="5446781" y="464471"/>
                </a:lnTo>
                <a:lnTo>
                  <a:pt x="5446781" y="356547"/>
                </a:lnTo>
                <a:close/>
                <a:moveTo>
                  <a:pt x="5289594" y="356547"/>
                </a:moveTo>
                <a:lnTo>
                  <a:pt x="5235780" y="499729"/>
                </a:lnTo>
                <a:lnTo>
                  <a:pt x="5280954" y="499729"/>
                </a:lnTo>
                <a:lnTo>
                  <a:pt x="5287933" y="476093"/>
                </a:lnTo>
                <a:lnTo>
                  <a:pt x="5338163" y="476093"/>
                </a:lnTo>
                <a:lnTo>
                  <a:pt x="5345326" y="499729"/>
                </a:lnTo>
                <a:lnTo>
                  <a:pt x="5391658" y="499729"/>
                </a:lnTo>
                <a:lnTo>
                  <a:pt x="5337855" y="356547"/>
                </a:lnTo>
                <a:close/>
                <a:moveTo>
                  <a:pt x="4880420" y="356547"/>
                </a:moveTo>
                <a:lnTo>
                  <a:pt x="4880420" y="499729"/>
                </a:lnTo>
                <a:lnTo>
                  <a:pt x="4924761" y="499729"/>
                </a:lnTo>
                <a:lnTo>
                  <a:pt x="4924761" y="356547"/>
                </a:lnTo>
                <a:close/>
                <a:moveTo>
                  <a:pt x="4745507" y="356547"/>
                </a:moveTo>
                <a:lnTo>
                  <a:pt x="4745507" y="499729"/>
                </a:lnTo>
                <a:lnTo>
                  <a:pt x="4789947" y="499729"/>
                </a:lnTo>
                <a:lnTo>
                  <a:pt x="4789947" y="441226"/>
                </a:lnTo>
                <a:lnTo>
                  <a:pt x="4845422" y="441226"/>
                </a:lnTo>
                <a:lnTo>
                  <a:pt x="4845422" y="412316"/>
                </a:lnTo>
                <a:lnTo>
                  <a:pt x="4789947" y="412316"/>
                </a:lnTo>
                <a:lnTo>
                  <a:pt x="4789947" y="387313"/>
                </a:lnTo>
                <a:lnTo>
                  <a:pt x="4854896" y="387313"/>
                </a:lnTo>
                <a:lnTo>
                  <a:pt x="4854896" y="356547"/>
                </a:lnTo>
                <a:close/>
                <a:moveTo>
                  <a:pt x="4479198" y="356547"/>
                </a:moveTo>
                <a:lnTo>
                  <a:pt x="4479198" y="499729"/>
                </a:lnTo>
                <a:lnTo>
                  <a:pt x="4544929" y="499729"/>
                </a:lnTo>
                <a:cubicBezTo>
                  <a:pt x="4552807" y="499729"/>
                  <a:pt x="4561597" y="498427"/>
                  <a:pt x="4571300" y="495822"/>
                </a:cubicBezTo>
                <a:cubicBezTo>
                  <a:pt x="4578396" y="493934"/>
                  <a:pt x="4585038" y="490141"/>
                  <a:pt x="4591224" y="484444"/>
                </a:cubicBezTo>
                <a:cubicBezTo>
                  <a:pt x="4597409" y="478747"/>
                  <a:pt x="4602244" y="471682"/>
                  <a:pt x="4605727" y="463250"/>
                </a:cubicBezTo>
                <a:cubicBezTo>
                  <a:pt x="4609211" y="454818"/>
                  <a:pt x="4610952" y="442951"/>
                  <a:pt x="4610952" y="427650"/>
                </a:cubicBezTo>
                <a:cubicBezTo>
                  <a:pt x="4610952" y="417883"/>
                  <a:pt x="4609780" y="408637"/>
                  <a:pt x="4607436" y="399912"/>
                </a:cubicBezTo>
                <a:cubicBezTo>
                  <a:pt x="4605093" y="391187"/>
                  <a:pt x="4601316" y="383536"/>
                  <a:pt x="4596107" y="376960"/>
                </a:cubicBezTo>
                <a:cubicBezTo>
                  <a:pt x="4590898" y="370384"/>
                  <a:pt x="4584305" y="365337"/>
                  <a:pt x="4576329" y="361821"/>
                </a:cubicBezTo>
                <a:cubicBezTo>
                  <a:pt x="4568353" y="358305"/>
                  <a:pt x="4557886" y="356547"/>
                  <a:pt x="4544929" y="356547"/>
                </a:cubicBezTo>
                <a:close/>
                <a:moveTo>
                  <a:pt x="4356145" y="356547"/>
                </a:moveTo>
                <a:lnTo>
                  <a:pt x="4302329" y="499729"/>
                </a:lnTo>
                <a:lnTo>
                  <a:pt x="4347505" y="499729"/>
                </a:lnTo>
                <a:lnTo>
                  <a:pt x="4354483" y="476093"/>
                </a:lnTo>
                <a:lnTo>
                  <a:pt x="4404713" y="476093"/>
                </a:lnTo>
                <a:lnTo>
                  <a:pt x="4411877" y="499729"/>
                </a:lnTo>
                <a:lnTo>
                  <a:pt x="4458208" y="499729"/>
                </a:lnTo>
                <a:lnTo>
                  <a:pt x="4404405" y="356547"/>
                </a:lnTo>
                <a:close/>
                <a:moveTo>
                  <a:pt x="4174397" y="356547"/>
                </a:moveTo>
                <a:lnTo>
                  <a:pt x="4174397" y="499729"/>
                </a:lnTo>
                <a:lnTo>
                  <a:pt x="4240129" y="499729"/>
                </a:lnTo>
                <a:cubicBezTo>
                  <a:pt x="4248007" y="499729"/>
                  <a:pt x="4256797" y="498427"/>
                  <a:pt x="4266499" y="495822"/>
                </a:cubicBezTo>
                <a:cubicBezTo>
                  <a:pt x="4273596" y="493934"/>
                  <a:pt x="4280238" y="490141"/>
                  <a:pt x="4286423" y="484444"/>
                </a:cubicBezTo>
                <a:cubicBezTo>
                  <a:pt x="4292609" y="478747"/>
                  <a:pt x="4297444" y="471682"/>
                  <a:pt x="4300927" y="463250"/>
                </a:cubicBezTo>
                <a:cubicBezTo>
                  <a:pt x="4304411" y="454818"/>
                  <a:pt x="4306153" y="442951"/>
                  <a:pt x="4306153" y="427650"/>
                </a:cubicBezTo>
                <a:cubicBezTo>
                  <a:pt x="4306153" y="417883"/>
                  <a:pt x="4304980" y="408637"/>
                  <a:pt x="4302636" y="399912"/>
                </a:cubicBezTo>
                <a:cubicBezTo>
                  <a:pt x="4300292" y="391187"/>
                  <a:pt x="4296516" y="383536"/>
                  <a:pt x="4291307" y="376960"/>
                </a:cubicBezTo>
                <a:cubicBezTo>
                  <a:pt x="4286098" y="370384"/>
                  <a:pt x="4279505" y="365337"/>
                  <a:pt x="4271529" y="361821"/>
                </a:cubicBezTo>
                <a:cubicBezTo>
                  <a:pt x="4263552" y="358305"/>
                  <a:pt x="4253086" y="356547"/>
                  <a:pt x="4240129" y="356547"/>
                </a:cubicBezTo>
                <a:close/>
                <a:moveTo>
                  <a:pt x="4099369" y="356547"/>
                </a:moveTo>
                <a:lnTo>
                  <a:pt x="4099369" y="499729"/>
                </a:lnTo>
                <a:lnTo>
                  <a:pt x="4143711" y="499729"/>
                </a:lnTo>
                <a:lnTo>
                  <a:pt x="4143711" y="356547"/>
                </a:lnTo>
                <a:close/>
                <a:moveTo>
                  <a:pt x="3964261" y="356547"/>
                </a:moveTo>
                <a:lnTo>
                  <a:pt x="3964261" y="499729"/>
                </a:lnTo>
                <a:lnTo>
                  <a:pt x="4077557" y="499729"/>
                </a:lnTo>
                <a:lnTo>
                  <a:pt x="4077557" y="464471"/>
                </a:lnTo>
                <a:lnTo>
                  <a:pt x="4008505" y="464471"/>
                </a:lnTo>
                <a:lnTo>
                  <a:pt x="4008505" y="356547"/>
                </a:lnTo>
                <a:close/>
                <a:moveTo>
                  <a:pt x="3889820" y="356547"/>
                </a:moveTo>
                <a:lnTo>
                  <a:pt x="3889820" y="499729"/>
                </a:lnTo>
                <a:lnTo>
                  <a:pt x="3934161" y="499729"/>
                </a:lnTo>
                <a:lnTo>
                  <a:pt x="3934161" y="356547"/>
                </a:lnTo>
                <a:close/>
                <a:moveTo>
                  <a:pt x="3735760" y="356547"/>
                </a:moveTo>
                <a:lnTo>
                  <a:pt x="3735760" y="499729"/>
                </a:lnTo>
                <a:lnTo>
                  <a:pt x="3812136" y="499729"/>
                </a:lnTo>
                <a:cubicBezTo>
                  <a:pt x="3815392" y="499729"/>
                  <a:pt x="3822001" y="499078"/>
                  <a:pt x="3831963" y="497776"/>
                </a:cubicBezTo>
                <a:cubicBezTo>
                  <a:pt x="3839451" y="496799"/>
                  <a:pt x="3845051" y="495236"/>
                  <a:pt x="3848762" y="493088"/>
                </a:cubicBezTo>
                <a:cubicBezTo>
                  <a:pt x="3854753" y="489637"/>
                  <a:pt x="3859473" y="484949"/>
                  <a:pt x="3862924" y="479023"/>
                </a:cubicBezTo>
                <a:cubicBezTo>
                  <a:pt x="3866375" y="473098"/>
                  <a:pt x="3868100" y="466424"/>
                  <a:pt x="3868100" y="459001"/>
                </a:cubicBezTo>
                <a:cubicBezTo>
                  <a:pt x="3868100" y="449886"/>
                  <a:pt x="3865675" y="442316"/>
                  <a:pt x="3860824" y="436293"/>
                </a:cubicBezTo>
                <a:cubicBezTo>
                  <a:pt x="3855973" y="430271"/>
                  <a:pt x="3848404" y="426022"/>
                  <a:pt x="3838116" y="423548"/>
                </a:cubicBezTo>
                <a:cubicBezTo>
                  <a:pt x="3844888" y="421204"/>
                  <a:pt x="3850032" y="418013"/>
                  <a:pt x="3853548" y="413976"/>
                </a:cubicBezTo>
                <a:cubicBezTo>
                  <a:pt x="3858822" y="407921"/>
                  <a:pt x="3861459" y="400661"/>
                  <a:pt x="3861459" y="392196"/>
                </a:cubicBezTo>
                <a:cubicBezTo>
                  <a:pt x="3861459" y="382104"/>
                  <a:pt x="3857764" y="373639"/>
                  <a:pt x="3850374" y="366802"/>
                </a:cubicBezTo>
                <a:cubicBezTo>
                  <a:pt x="3842983" y="359966"/>
                  <a:pt x="3832386" y="356547"/>
                  <a:pt x="3818583" y="356547"/>
                </a:cubicBezTo>
                <a:close/>
                <a:moveTo>
                  <a:pt x="3622720" y="356547"/>
                </a:moveTo>
                <a:lnTo>
                  <a:pt x="3568905" y="499729"/>
                </a:lnTo>
                <a:lnTo>
                  <a:pt x="3614080" y="499729"/>
                </a:lnTo>
                <a:lnTo>
                  <a:pt x="3621058" y="476093"/>
                </a:lnTo>
                <a:lnTo>
                  <a:pt x="3671289" y="476093"/>
                </a:lnTo>
                <a:lnTo>
                  <a:pt x="3678452" y="499729"/>
                </a:lnTo>
                <a:lnTo>
                  <a:pt x="3724784" y="499729"/>
                </a:lnTo>
                <a:lnTo>
                  <a:pt x="3670980" y="356547"/>
                </a:lnTo>
                <a:close/>
                <a:moveTo>
                  <a:pt x="3269230" y="356547"/>
                </a:moveTo>
                <a:lnTo>
                  <a:pt x="3269230" y="499729"/>
                </a:lnTo>
                <a:lnTo>
                  <a:pt x="3310837" y="499729"/>
                </a:lnTo>
                <a:lnTo>
                  <a:pt x="3310837" y="421112"/>
                </a:lnTo>
                <a:lnTo>
                  <a:pt x="3364457" y="499729"/>
                </a:lnTo>
                <a:lnTo>
                  <a:pt x="3406161" y="499729"/>
                </a:lnTo>
                <a:lnTo>
                  <a:pt x="3406161" y="356547"/>
                </a:lnTo>
                <a:lnTo>
                  <a:pt x="3364457" y="356547"/>
                </a:lnTo>
                <a:lnTo>
                  <a:pt x="3364457" y="435762"/>
                </a:lnTo>
                <a:lnTo>
                  <a:pt x="3310543" y="356547"/>
                </a:lnTo>
                <a:close/>
                <a:moveTo>
                  <a:pt x="2954417" y="356547"/>
                </a:moveTo>
                <a:lnTo>
                  <a:pt x="2954417" y="499729"/>
                </a:lnTo>
                <a:lnTo>
                  <a:pt x="2998856" y="499729"/>
                </a:lnTo>
                <a:lnTo>
                  <a:pt x="2998856" y="446598"/>
                </a:lnTo>
                <a:lnTo>
                  <a:pt x="3023078" y="446598"/>
                </a:lnTo>
                <a:cubicBezTo>
                  <a:pt x="3040919" y="446598"/>
                  <a:pt x="3054185" y="442528"/>
                  <a:pt x="3062877" y="434389"/>
                </a:cubicBezTo>
                <a:cubicBezTo>
                  <a:pt x="3071570" y="426250"/>
                  <a:pt x="3075916" y="414953"/>
                  <a:pt x="3075916" y="400498"/>
                </a:cubicBezTo>
                <a:cubicBezTo>
                  <a:pt x="3075916" y="386434"/>
                  <a:pt x="3071928" y="375593"/>
                  <a:pt x="3063952" y="367974"/>
                </a:cubicBezTo>
                <a:cubicBezTo>
                  <a:pt x="3055976" y="360356"/>
                  <a:pt x="3043979" y="356547"/>
                  <a:pt x="3027961" y="356547"/>
                </a:cubicBezTo>
                <a:close/>
                <a:moveTo>
                  <a:pt x="2668764" y="356547"/>
                </a:moveTo>
                <a:lnTo>
                  <a:pt x="2668764" y="499729"/>
                </a:lnTo>
                <a:lnTo>
                  <a:pt x="2789483" y="499729"/>
                </a:lnTo>
                <a:lnTo>
                  <a:pt x="2789483" y="467303"/>
                </a:lnTo>
                <a:lnTo>
                  <a:pt x="2713106" y="467303"/>
                </a:lnTo>
                <a:lnTo>
                  <a:pt x="2713106" y="439077"/>
                </a:lnTo>
                <a:lnTo>
                  <a:pt x="2781963" y="439077"/>
                </a:lnTo>
                <a:lnTo>
                  <a:pt x="2781963" y="409874"/>
                </a:lnTo>
                <a:lnTo>
                  <a:pt x="2713106" y="409874"/>
                </a:lnTo>
                <a:lnTo>
                  <a:pt x="2713106" y="387117"/>
                </a:lnTo>
                <a:lnTo>
                  <a:pt x="2787334" y="387117"/>
                </a:lnTo>
                <a:lnTo>
                  <a:pt x="2787334" y="356547"/>
                </a:lnTo>
                <a:close/>
                <a:moveTo>
                  <a:pt x="2517048" y="356547"/>
                </a:moveTo>
                <a:lnTo>
                  <a:pt x="2517048" y="499729"/>
                </a:lnTo>
                <a:lnTo>
                  <a:pt x="2561487" y="499729"/>
                </a:lnTo>
                <a:lnTo>
                  <a:pt x="2561487" y="441616"/>
                </a:lnTo>
                <a:lnTo>
                  <a:pt x="2565394" y="441616"/>
                </a:lnTo>
                <a:cubicBezTo>
                  <a:pt x="2569431" y="441616"/>
                  <a:pt x="2573045" y="442723"/>
                  <a:pt x="2576236" y="444937"/>
                </a:cubicBezTo>
                <a:cubicBezTo>
                  <a:pt x="2578579" y="446630"/>
                  <a:pt x="2581249" y="450309"/>
                  <a:pt x="2584244" y="455974"/>
                </a:cubicBezTo>
                <a:lnTo>
                  <a:pt x="2607894" y="499729"/>
                </a:lnTo>
                <a:lnTo>
                  <a:pt x="2657886" y="499729"/>
                </a:lnTo>
                <a:lnTo>
                  <a:pt x="2636460" y="458240"/>
                </a:lnTo>
                <a:cubicBezTo>
                  <a:pt x="2635419" y="456154"/>
                  <a:pt x="2633353" y="453189"/>
                  <a:pt x="2630263" y="449344"/>
                </a:cubicBezTo>
                <a:cubicBezTo>
                  <a:pt x="2627172" y="445498"/>
                  <a:pt x="2624813" y="442989"/>
                  <a:pt x="2623187" y="441816"/>
                </a:cubicBezTo>
                <a:cubicBezTo>
                  <a:pt x="2620778" y="440057"/>
                  <a:pt x="2616939" y="438298"/>
                  <a:pt x="2611669" y="436538"/>
                </a:cubicBezTo>
                <a:cubicBezTo>
                  <a:pt x="2618249" y="435040"/>
                  <a:pt x="2623429" y="433152"/>
                  <a:pt x="2627208" y="430873"/>
                </a:cubicBezTo>
                <a:cubicBezTo>
                  <a:pt x="2633136" y="427292"/>
                  <a:pt x="2637794" y="422620"/>
                  <a:pt x="2641182" y="416857"/>
                </a:cubicBezTo>
                <a:cubicBezTo>
                  <a:pt x="2644570" y="411095"/>
                  <a:pt x="2646264" y="404242"/>
                  <a:pt x="2646264" y="396298"/>
                </a:cubicBezTo>
                <a:cubicBezTo>
                  <a:pt x="2646264" y="387183"/>
                  <a:pt x="2644050" y="379450"/>
                  <a:pt x="2639622" y="373102"/>
                </a:cubicBezTo>
                <a:cubicBezTo>
                  <a:pt x="2635195" y="366754"/>
                  <a:pt x="2629367" y="362407"/>
                  <a:pt x="2622139" y="360063"/>
                </a:cubicBezTo>
                <a:cubicBezTo>
                  <a:pt x="2614912" y="357719"/>
                  <a:pt x="2604462" y="356547"/>
                  <a:pt x="2590788" y="356547"/>
                </a:cubicBezTo>
                <a:close/>
                <a:moveTo>
                  <a:pt x="2327321" y="356547"/>
                </a:moveTo>
                <a:lnTo>
                  <a:pt x="2273505" y="499729"/>
                </a:lnTo>
                <a:lnTo>
                  <a:pt x="2318680" y="499729"/>
                </a:lnTo>
                <a:lnTo>
                  <a:pt x="2325659" y="476093"/>
                </a:lnTo>
                <a:lnTo>
                  <a:pt x="2375889" y="476093"/>
                </a:lnTo>
                <a:lnTo>
                  <a:pt x="2383052" y="499729"/>
                </a:lnTo>
                <a:lnTo>
                  <a:pt x="2429384" y="499729"/>
                </a:lnTo>
                <a:lnTo>
                  <a:pt x="2375581" y="356547"/>
                </a:lnTo>
                <a:close/>
                <a:moveTo>
                  <a:pt x="2154512" y="356547"/>
                </a:moveTo>
                <a:lnTo>
                  <a:pt x="2154512" y="499729"/>
                </a:lnTo>
                <a:lnTo>
                  <a:pt x="2267808" y="499729"/>
                </a:lnTo>
                <a:lnTo>
                  <a:pt x="2267808" y="464471"/>
                </a:lnTo>
                <a:lnTo>
                  <a:pt x="2198756" y="464471"/>
                </a:lnTo>
                <a:lnTo>
                  <a:pt x="2198756" y="356547"/>
                </a:lnTo>
                <a:close/>
                <a:moveTo>
                  <a:pt x="1935339" y="356547"/>
                </a:moveTo>
                <a:lnTo>
                  <a:pt x="1935339" y="499729"/>
                </a:lnTo>
                <a:lnTo>
                  <a:pt x="2056058" y="499729"/>
                </a:lnTo>
                <a:lnTo>
                  <a:pt x="2056058" y="467303"/>
                </a:lnTo>
                <a:lnTo>
                  <a:pt x="1979681" y="467303"/>
                </a:lnTo>
                <a:lnTo>
                  <a:pt x="1979681" y="439077"/>
                </a:lnTo>
                <a:lnTo>
                  <a:pt x="2048537" y="439077"/>
                </a:lnTo>
                <a:lnTo>
                  <a:pt x="2048537" y="409874"/>
                </a:lnTo>
                <a:lnTo>
                  <a:pt x="1979681" y="409874"/>
                </a:lnTo>
                <a:lnTo>
                  <a:pt x="1979681" y="387117"/>
                </a:lnTo>
                <a:lnTo>
                  <a:pt x="2053909" y="387117"/>
                </a:lnTo>
                <a:lnTo>
                  <a:pt x="2053909" y="356547"/>
                </a:lnTo>
                <a:close/>
                <a:moveTo>
                  <a:pt x="1783623" y="356547"/>
                </a:moveTo>
                <a:lnTo>
                  <a:pt x="1783623" y="499729"/>
                </a:lnTo>
                <a:lnTo>
                  <a:pt x="1849354" y="499729"/>
                </a:lnTo>
                <a:cubicBezTo>
                  <a:pt x="1857232" y="499729"/>
                  <a:pt x="1866022" y="498427"/>
                  <a:pt x="1875725" y="495822"/>
                </a:cubicBezTo>
                <a:cubicBezTo>
                  <a:pt x="1882822" y="493934"/>
                  <a:pt x="1889464" y="490141"/>
                  <a:pt x="1895649" y="484444"/>
                </a:cubicBezTo>
                <a:cubicBezTo>
                  <a:pt x="1901835" y="478747"/>
                  <a:pt x="1906670" y="471682"/>
                  <a:pt x="1910153" y="463250"/>
                </a:cubicBezTo>
                <a:cubicBezTo>
                  <a:pt x="1913636" y="454818"/>
                  <a:pt x="1915378" y="442951"/>
                  <a:pt x="1915378" y="427650"/>
                </a:cubicBezTo>
                <a:cubicBezTo>
                  <a:pt x="1915378" y="417883"/>
                  <a:pt x="1914206" y="408637"/>
                  <a:pt x="1911862" y="399912"/>
                </a:cubicBezTo>
                <a:cubicBezTo>
                  <a:pt x="1909518" y="391187"/>
                  <a:pt x="1905741" y="383536"/>
                  <a:pt x="1900532" y="376960"/>
                </a:cubicBezTo>
                <a:cubicBezTo>
                  <a:pt x="1895323" y="370384"/>
                  <a:pt x="1888731" y="365337"/>
                  <a:pt x="1880755" y="361821"/>
                </a:cubicBezTo>
                <a:cubicBezTo>
                  <a:pt x="1872778" y="358305"/>
                  <a:pt x="1862311" y="356547"/>
                  <a:pt x="1849354" y="356547"/>
                </a:cubicBezTo>
                <a:close/>
                <a:moveTo>
                  <a:pt x="1221648" y="356547"/>
                </a:moveTo>
                <a:lnTo>
                  <a:pt x="1221648" y="499729"/>
                </a:lnTo>
                <a:lnTo>
                  <a:pt x="1287379" y="499729"/>
                </a:lnTo>
                <a:cubicBezTo>
                  <a:pt x="1295257" y="499729"/>
                  <a:pt x="1304048" y="498427"/>
                  <a:pt x="1313749" y="495822"/>
                </a:cubicBezTo>
                <a:cubicBezTo>
                  <a:pt x="1320847" y="493934"/>
                  <a:pt x="1327488" y="490141"/>
                  <a:pt x="1333674" y="484444"/>
                </a:cubicBezTo>
                <a:cubicBezTo>
                  <a:pt x="1339860" y="478747"/>
                  <a:pt x="1344694" y="471682"/>
                  <a:pt x="1348178" y="463250"/>
                </a:cubicBezTo>
                <a:cubicBezTo>
                  <a:pt x="1351661" y="454818"/>
                  <a:pt x="1353403" y="442951"/>
                  <a:pt x="1353403" y="427650"/>
                </a:cubicBezTo>
                <a:cubicBezTo>
                  <a:pt x="1353403" y="417883"/>
                  <a:pt x="1352231" y="408637"/>
                  <a:pt x="1349887" y="399912"/>
                </a:cubicBezTo>
                <a:cubicBezTo>
                  <a:pt x="1347543" y="391187"/>
                  <a:pt x="1343766" y="383536"/>
                  <a:pt x="1338557" y="376960"/>
                </a:cubicBezTo>
                <a:cubicBezTo>
                  <a:pt x="1333348" y="370384"/>
                  <a:pt x="1326756" y="365337"/>
                  <a:pt x="1318779" y="361821"/>
                </a:cubicBezTo>
                <a:cubicBezTo>
                  <a:pt x="1310803" y="358305"/>
                  <a:pt x="1300336" y="356547"/>
                  <a:pt x="1287379" y="356547"/>
                </a:cubicBezTo>
                <a:close/>
                <a:moveTo>
                  <a:pt x="1108120" y="356547"/>
                </a:moveTo>
                <a:lnTo>
                  <a:pt x="1054305" y="499729"/>
                </a:lnTo>
                <a:lnTo>
                  <a:pt x="1099479" y="499729"/>
                </a:lnTo>
                <a:lnTo>
                  <a:pt x="1106458" y="476093"/>
                </a:lnTo>
                <a:lnTo>
                  <a:pt x="1156689" y="476093"/>
                </a:lnTo>
                <a:lnTo>
                  <a:pt x="1163852" y="499729"/>
                </a:lnTo>
                <a:lnTo>
                  <a:pt x="1210184" y="499729"/>
                </a:lnTo>
                <a:lnTo>
                  <a:pt x="1156381" y="356547"/>
                </a:lnTo>
                <a:close/>
                <a:moveTo>
                  <a:pt x="925252" y="356547"/>
                </a:moveTo>
                <a:lnTo>
                  <a:pt x="925252" y="391903"/>
                </a:lnTo>
                <a:lnTo>
                  <a:pt x="970375" y="391903"/>
                </a:lnTo>
                <a:lnTo>
                  <a:pt x="970375" y="499729"/>
                </a:lnTo>
                <a:lnTo>
                  <a:pt x="1014619" y="499729"/>
                </a:lnTo>
                <a:lnTo>
                  <a:pt x="1014619" y="391903"/>
                </a:lnTo>
                <a:lnTo>
                  <a:pt x="1059742" y="391903"/>
                </a:lnTo>
                <a:lnTo>
                  <a:pt x="1059742" y="356547"/>
                </a:lnTo>
                <a:close/>
                <a:moveTo>
                  <a:pt x="811487" y="356547"/>
                </a:moveTo>
                <a:lnTo>
                  <a:pt x="811487" y="499729"/>
                </a:lnTo>
                <a:lnTo>
                  <a:pt x="924782" y="499729"/>
                </a:lnTo>
                <a:lnTo>
                  <a:pt x="924782" y="464471"/>
                </a:lnTo>
                <a:lnTo>
                  <a:pt x="855731" y="464471"/>
                </a:lnTo>
                <a:lnTo>
                  <a:pt x="855731" y="356547"/>
                </a:lnTo>
                <a:close/>
                <a:moveTo>
                  <a:pt x="640135" y="356547"/>
                </a:moveTo>
                <a:lnTo>
                  <a:pt x="640135" y="441853"/>
                </a:lnTo>
                <a:cubicBezTo>
                  <a:pt x="640135" y="448880"/>
                  <a:pt x="641502" y="456948"/>
                  <a:pt x="644237" y="466058"/>
                </a:cubicBezTo>
                <a:cubicBezTo>
                  <a:pt x="645930" y="471719"/>
                  <a:pt x="649071" y="477217"/>
                  <a:pt x="653662" y="482552"/>
                </a:cubicBezTo>
                <a:cubicBezTo>
                  <a:pt x="658252" y="487888"/>
                  <a:pt x="663315" y="492004"/>
                  <a:pt x="668849" y="494899"/>
                </a:cubicBezTo>
                <a:cubicBezTo>
                  <a:pt x="674384" y="497795"/>
                  <a:pt x="681269" y="499730"/>
                  <a:pt x="689506" y="500707"/>
                </a:cubicBezTo>
                <a:cubicBezTo>
                  <a:pt x="697743" y="501683"/>
                  <a:pt x="705345" y="502171"/>
                  <a:pt x="712312" y="502171"/>
                </a:cubicBezTo>
                <a:cubicBezTo>
                  <a:pt x="724357" y="502171"/>
                  <a:pt x="734678" y="500577"/>
                  <a:pt x="743272" y="497388"/>
                </a:cubicBezTo>
                <a:cubicBezTo>
                  <a:pt x="749458" y="495111"/>
                  <a:pt x="755367" y="491158"/>
                  <a:pt x="760999" y="485530"/>
                </a:cubicBezTo>
                <a:cubicBezTo>
                  <a:pt x="766632" y="479901"/>
                  <a:pt x="770766" y="473329"/>
                  <a:pt x="773403" y="465814"/>
                </a:cubicBezTo>
                <a:cubicBezTo>
                  <a:pt x="776040" y="458298"/>
                  <a:pt x="777359" y="450311"/>
                  <a:pt x="777359" y="441853"/>
                </a:cubicBezTo>
                <a:lnTo>
                  <a:pt x="777359" y="356547"/>
                </a:lnTo>
                <a:lnTo>
                  <a:pt x="733213" y="356547"/>
                </a:lnTo>
                <a:lnTo>
                  <a:pt x="733213" y="443884"/>
                </a:lnTo>
                <a:cubicBezTo>
                  <a:pt x="733213" y="451821"/>
                  <a:pt x="731048" y="457952"/>
                  <a:pt x="726718" y="462279"/>
                </a:cubicBezTo>
                <a:cubicBezTo>
                  <a:pt x="722388" y="466605"/>
                  <a:pt x="716414" y="468768"/>
                  <a:pt x="708795" y="468768"/>
                </a:cubicBezTo>
                <a:cubicBezTo>
                  <a:pt x="701112" y="468768"/>
                  <a:pt x="695106" y="466573"/>
                  <a:pt x="690776" y="462182"/>
                </a:cubicBezTo>
                <a:cubicBezTo>
                  <a:pt x="686446" y="457791"/>
                  <a:pt x="684281" y="451692"/>
                  <a:pt x="684281" y="443884"/>
                </a:cubicBezTo>
                <a:lnTo>
                  <a:pt x="684281" y="356547"/>
                </a:lnTo>
                <a:close/>
                <a:moveTo>
                  <a:pt x="354189" y="356547"/>
                </a:moveTo>
                <a:lnTo>
                  <a:pt x="354189" y="499729"/>
                </a:lnTo>
                <a:lnTo>
                  <a:pt x="474908" y="499729"/>
                </a:lnTo>
                <a:lnTo>
                  <a:pt x="474908" y="467303"/>
                </a:lnTo>
                <a:lnTo>
                  <a:pt x="398531" y="467303"/>
                </a:lnTo>
                <a:lnTo>
                  <a:pt x="398531" y="439077"/>
                </a:lnTo>
                <a:lnTo>
                  <a:pt x="467387" y="439077"/>
                </a:lnTo>
                <a:lnTo>
                  <a:pt x="467387" y="409874"/>
                </a:lnTo>
                <a:lnTo>
                  <a:pt x="398531" y="409874"/>
                </a:lnTo>
                <a:lnTo>
                  <a:pt x="398531" y="387117"/>
                </a:lnTo>
                <a:lnTo>
                  <a:pt x="472759" y="387117"/>
                </a:lnTo>
                <a:lnTo>
                  <a:pt x="472759" y="356547"/>
                </a:lnTo>
                <a:close/>
                <a:moveTo>
                  <a:pt x="202473" y="356547"/>
                </a:moveTo>
                <a:lnTo>
                  <a:pt x="202473" y="499729"/>
                </a:lnTo>
                <a:lnTo>
                  <a:pt x="246912" y="499729"/>
                </a:lnTo>
                <a:lnTo>
                  <a:pt x="246912" y="441616"/>
                </a:lnTo>
                <a:lnTo>
                  <a:pt x="250819" y="441616"/>
                </a:lnTo>
                <a:cubicBezTo>
                  <a:pt x="254856" y="441616"/>
                  <a:pt x="258469" y="442723"/>
                  <a:pt x="261660" y="444937"/>
                </a:cubicBezTo>
                <a:cubicBezTo>
                  <a:pt x="264004" y="446630"/>
                  <a:pt x="266674" y="450309"/>
                  <a:pt x="269669" y="455974"/>
                </a:cubicBezTo>
                <a:lnTo>
                  <a:pt x="293318" y="499729"/>
                </a:lnTo>
                <a:lnTo>
                  <a:pt x="343311" y="499729"/>
                </a:lnTo>
                <a:lnTo>
                  <a:pt x="321885" y="458240"/>
                </a:lnTo>
                <a:cubicBezTo>
                  <a:pt x="320844" y="456154"/>
                  <a:pt x="318778" y="453189"/>
                  <a:pt x="315687" y="449344"/>
                </a:cubicBezTo>
                <a:cubicBezTo>
                  <a:pt x="312597" y="445498"/>
                  <a:pt x="310238" y="442989"/>
                  <a:pt x="308611" y="441816"/>
                </a:cubicBezTo>
                <a:cubicBezTo>
                  <a:pt x="306203" y="440057"/>
                  <a:pt x="302364" y="438298"/>
                  <a:pt x="297094" y="436538"/>
                </a:cubicBezTo>
                <a:cubicBezTo>
                  <a:pt x="303674" y="435040"/>
                  <a:pt x="308854" y="433152"/>
                  <a:pt x="312632" y="430873"/>
                </a:cubicBezTo>
                <a:cubicBezTo>
                  <a:pt x="318560" y="427292"/>
                  <a:pt x="323218" y="422620"/>
                  <a:pt x="326606" y="416857"/>
                </a:cubicBezTo>
                <a:cubicBezTo>
                  <a:pt x="329994" y="411095"/>
                  <a:pt x="331688" y="404242"/>
                  <a:pt x="331688" y="396298"/>
                </a:cubicBezTo>
                <a:cubicBezTo>
                  <a:pt x="331688" y="387183"/>
                  <a:pt x="329474" y="379450"/>
                  <a:pt x="325047" y="373102"/>
                </a:cubicBezTo>
                <a:cubicBezTo>
                  <a:pt x="320619" y="366754"/>
                  <a:pt x="314792" y="362407"/>
                  <a:pt x="307564" y="360063"/>
                </a:cubicBezTo>
                <a:cubicBezTo>
                  <a:pt x="300337" y="357719"/>
                  <a:pt x="289886" y="356547"/>
                  <a:pt x="276213" y="356547"/>
                </a:cubicBezTo>
                <a:close/>
                <a:moveTo>
                  <a:pt x="10687041" y="354105"/>
                </a:moveTo>
                <a:cubicBezTo>
                  <a:pt x="10667768" y="354105"/>
                  <a:pt x="10652695" y="360112"/>
                  <a:pt x="10641821" y="372125"/>
                </a:cubicBezTo>
                <a:cubicBezTo>
                  <a:pt x="10630947" y="384139"/>
                  <a:pt x="10625510" y="403070"/>
                  <a:pt x="10625510" y="428919"/>
                </a:cubicBezTo>
                <a:cubicBezTo>
                  <a:pt x="10625510" y="446565"/>
                  <a:pt x="10628098" y="460743"/>
                  <a:pt x="10633275" y="471454"/>
                </a:cubicBezTo>
                <a:cubicBezTo>
                  <a:pt x="10638451" y="482165"/>
                  <a:pt x="10645370" y="489962"/>
                  <a:pt x="10654029" y="494846"/>
                </a:cubicBezTo>
                <a:cubicBezTo>
                  <a:pt x="10662689" y="499729"/>
                  <a:pt x="10674182" y="502171"/>
                  <a:pt x="10688506" y="502171"/>
                </a:cubicBezTo>
                <a:cubicBezTo>
                  <a:pt x="10700422" y="502171"/>
                  <a:pt x="10710335" y="500169"/>
                  <a:pt x="10718246" y="496164"/>
                </a:cubicBezTo>
                <a:cubicBezTo>
                  <a:pt x="10726158" y="492160"/>
                  <a:pt x="10732343" y="486251"/>
                  <a:pt x="10736803" y="478437"/>
                </a:cubicBezTo>
                <a:cubicBezTo>
                  <a:pt x="10741264" y="470624"/>
                  <a:pt x="10743494" y="461997"/>
                  <a:pt x="10743494" y="452555"/>
                </a:cubicBezTo>
                <a:cubicBezTo>
                  <a:pt x="10743494" y="438556"/>
                  <a:pt x="10739082" y="426999"/>
                  <a:pt x="10730260" y="417883"/>
                </a:cubicBezTo>
                <a:cubicBezTo>
                  <a:pt x="10721437" y="408767"/>
                  <a:pt x="10710645" y="404209"/>
                  <a:pt x="10697883" y="404209"/>
                </a:cubicBezTo>
                <a:cubicBezTo>
                  <a:pt x="10691306" y="404209"/>
                  <a:pt x="10685511" y="405365"/>
                  <a:pt x="10680498" y="407677"/>
                </a:cubicBezTo>
                <a:cubicBezTo>
                  <a:pt x="10675484" y="409988"/>
                  <a:pt x="10670601" y="413553"/>
                  <a:pt x="10665847" y="418371"/>
                </a:cubicBezTo>
                <a:cubicBezTo>
                  <a:pt x="10667084" y="403005"/>
                  <a:pt x="10669005" y="392978"/>
                  <a:pt x="10671610" y="388289"/>
                </a:cubicBezTo>
                <a:cubicBezTo>
                  <a:pt x="10675191" y="381778"/>
                  <a:pt x="10680205" y="378523"/>
                  <a:pt x="10686651" y="378523"/>
                </a:cubicBezTo>
                <a:cubicBezTo>
                  <a:pt x="10690232" y="378523"/>
                  <a:pt x="10693243" y="379662"/>
                  <a:pt x="10695685" y="381941"/>
                </a:cubicBezTo>
                <a:cubicBezTo>
                  <a:pt x="10698127" y="384220"/>
                  <a:pt x="10699869" y="388127"/>
                  <a:pt x="10700910" y="393661"/>
                </a:cubicBezTo>
                <a:lnTo>
                  <a:pt x="10740466" y="388778"/>
                </a:lnTo>
                <a:cubicBezTo>
                  <a:pt x="10738187" y="381095"/>
                  <a:pt x="10734866" y="374714"/>
                  <a:pt x="10730504" y="369635"/>
                </a:cubicBezTo>
                <a:cubicBezTo>
                  <a:pt x="10726141" y="364556"/>
                  <a:pt x="10720656" y="360698"/>
                  <a:pt x="10714047" y="358061"/>
                </a:cubicBezTo>
                <a:cubicBezTo>
                  <a:pt x="10707438" y="355424"/>
                  <a:pt x="10698436" y="354105"/>
                  <a:pt x="10687041" y="354105"/>
                </a:cubicBezTo>
                <a:close/>
                <a:moveTo>
                  <a:pt x="9690945" y="354105"/>
                </a:moveTo>
                <a:lnTo>
                  <a:pt x="9655183" y="502171"/>
                </a:lnTo>
                <a:lnTo>
                  <a:pt x="9675280" y="502171"/>
                </a:lnTo>
                <a:lnTo>
                  <a:pt x="9711245" y="354105"/>
                </a:lnTo>
                <a:close/>
                <a:moveTo>
                  <a:pt x="8652720" y="354105"/>
                </a:moveTo>
                <a:lnTo>
                  <a:pt x="8616958" y="502171"/>
                </a:lnTo>
                <a:lnTo>
                  <a:pt x="8637055" y="502171"/>
                </a:lnTo>
                <a:lnTo>
                  <a:pt x="8673020" y="354105"/>
                </a:lnTo>
                <a:close/>
                <a:moveTo>
                  <a:pt x="6604845" y="354105"/>
                </a:moveTo>
                <a:lnTo>
                  <a:pt x="6569084" y="502171"/>
                </a:lnTo>
                <a:lnTo>
                  <a:pt x="6589181" y="502171"/>
                </a:lnTo>
                <a:lnTo>
                  <a:pt x="6625145" y="354105"/>
                </a:lnTo>
                <a:close/>
                <a:moveTo>
                  <a:pt x="6547695" y="354105"/>
                </a:moveTo>
                <a:lnTo>
                  <a:pt x="6511934" y="502171"/>
                </a:lnTo>
                <a:lnTo>
                  <a:pt x="6532031" y="502171"/>
                </a:lnTo>
                <a:lnTo>
                  <a:pt x="6567995" y="354105"/>
                </a:lnTo>
                <a:close/>
                <a:moveTo>
                  <a:pt x="5164932" y="354105"/>
                </a:moveTo>
                <a:cubicBezTo>
                  <a:pt x="5141883" y="354105"/>
                  <a:pt x="5124058" y="360466"/>
                  <a:pt x="5111459" y="373187"/>
                </a:cubicBezTo>
                <a:cubicBezTo>
                  <a:pt x="5098860" y="385909"/>
                  <a:pt x="5092560" y="404112"/>
                  <a:pt x="5092560" y="427796"/>
                </a:cubicBezTo>
                <a:cubicBezTo>
                  <a:pt x="5092560" y="445561"/>
                  <a:pt x="5096141" y="460137"/>
                  <a:pt x="5103303" y="471524"/>
                </a:cubicBezTo>
                <a:cubicBezTo>
                  <a:pt x="5110466" y="482911"/>
                  <a:pt x="5118980" y="490865"/>
                  <a:pt x="5128844" y="495387"/>
                </a:cubicBezTo>
                <a:cubicBezTo>
                  <a:pt x="5138709" y="499910"/>
                  <a:pt x="5151421" y="502171"/>
                  <a:pt x="5166983" y="502171"/>
                </a:cubicBezTo>
                <a:cubicBezTo>
                  <a:pt x="5179810" y="502171"/>
                  <a:pt x="5190375" y="500315"/>
                  <a:pt x="5198677" y="496604"/>
                </a:cubicBezTo>
                <a:cubicBezTo>
                  <a:pt x="5206979" y="492892"/>
                  <a:pt x="5213930" y="487390"/>
                  <a:pt x="5219529" y="480098"/>
                </a:cubicBezTo>
                <a:cubicBezTo>
                  <a:pt x="5225129" y="472805"/>
                  <a:pt x="5229231" y="463722"/>
                  <a:pt x="5231835" y="452848"/>
                </a:cubicBezTo>
                <a:lnTo>
                  <a:pt x="5193061" y="441128"/>
                </a:lnTo>
                <a:cubicBezTo>
                  <a:pt x="5191107" y="450179"/>
                  <a:pt x="5187966" y="457081"/>
                  <a:pt x="5183636" y="461834"/>
                </a:cubicBezTo>
                <a:cubicBezTo>
                  <a:pt x="5179306" y="466587"/>
                  <a:pt x="5172908" y="468964"/>
                  <a:pt x="5164444" y="468964"/>
                </a:cubicBezTo>
                <a:cubicBezTo>
                  <a:pt x="5155719" y="468964"/>
                  <a:pt x="5148947" y="466021"/>
                  <a:pt x="5144129" y="460135"/>
                </a:cubicBezTo>
                <a:cubicBezTo>
                  <a:pt x="5139310" y="454250"/>
                  <a:pt x="5136901" y="443372"/>
                  <a:pt x="5136901" y="427503"/>
                </a:cubicBezTo>
                <a:cubicBezTo>
                  <a:pt x="5136901" y="414692"/>
                  <a:pt x="5138920" y="405295"/>
                  <a:pt x="5142957" y="399312"/>
                </a:cubicBezTo>
                <a:cubicBezTo>
                  <a:pt x="5148296" y="391247"/>
                  <a:pt x="5155979" y="387215"/>
                  <a:pt x="5166007" y="387215"/>
                </a:cubicBezTo>
                <a:cubicBezTo>
                  <a:pt x="5170434" y="387215"/>
                  <a:pt x="5174439" y="388127"/>
                  <a:pt x="5178020" y="389950"/>
                </a:cubicBezTo>
                <a:cubicBezTo>
                  <a:pt x="5181601" y="391773"/>
                  <a:pt x="5184629" y="394377"/>
                  <a:pt x="5187103" y="397763"/>
                </a:cubicBezTo>
                <a:cubicBezTo>
                  <a:pt x="5188601" y="399782"/>
                  <a:pt x="5190033" y="402972"/>
                  <a:pt x="5191400" y="407335"/>
                </a:cubicBezTo>
                <a:lnTo>
                  <a:pt x="5230468" y="398642"/>
                </a:lnTo>
                <a:cubicBezTo>
                  <a:pt x="5225454" y="383536"/>
                  <a:pt x="5217787" y="372337"/>
                  <a:pt x="5207467" y="365044"/>
                </a:cubicBezTo>
                <a:cubicBezTo>
                  <a:pt x="5197146" y="357752"/>
                  <a:pt x="5182969" y="354105"/>
                  <a:pt x="5164932" y="354105"/>
                </a:cubicBezTo>
                <a:close/>
                <a:moveTo>
                  <a:pt x="5013365" y="354105"/>
                </a:moveTo>
                <a:cubicBezTo>
                  <a:pt x="4998454" y="354105"/>
                  <a:pt x="4986718" y="355977"/>
                  <a:pt x="4978155" y="359721"/>
                </a:cubicBezTo>
                <a:cubicBezTo>
                  <a:pt x="4969593" y="363465"/>
                  <a:pt x="4963180" y="368609"/>
                  <a:pt x="4958915" y="375153"/>
                </a:cubicBezTo>
                <a:cubicBezTo>
                  <a:pt x="4954650" y="381697"/>
                  <a:pt x="4952518" y="388648"/>
                  <a:pt x="4952518" y="396005"/>
                </a:cubicBezTo>
                <a:cubicBezTo>
                  <a:pt x="4952518" y="407205"/>
                  <a:pt x="4956685" y="416418"/>
                  <a:pt x="4965019" y="423645"/>
                </a:cubicBezTo>
                <a:cubicBezTo>
                  <a:pt x="4973288" y="430873"/>
                  <a:pt x="4987125" y="436668"/>
                  <a:pt x="5006528" y="441030"/>
                </a:cubicBezTo>
                <a:cubicBezTo>
                  <a:pt x="5018378" y="443635"/>
                  <a:pt x="5025931" y="446402"/>
                  <a:pt x="5029187" y="449332"/>
                </a:cubicBezTo>
                <a:cubicBezTo>
                  <a:pt x="5032443" y="452262"/>
                  <a:pt x="5034070" y="455583"/>
                  <a:pt x="5034070" y="459294"/>
                </a:cubicBezTo>
                <a:cubicBezTo>
                  <a:pt x="5034070" y="463201"/>
                  <a:pt x="5032361" y="466636"/>
                  <a:pt x="5028943" y="469598"/>
                </a:cubicBezTo>
                <a:cubicBezTo>
                  <a:pt x="5025524" y="472561"/>
                  <a:pt x="5020658" y="474042"/>
                  <a:pt x="5014341" y="474042"/>
                </a:cubicBezTo>
                <a:cubicBezTo>
                  <a:pt x="5005877" y="474042"/>
                  <a:pt x="4999366" y="471145"/>
                  <a:pt x="4994808" y="465350"/>
                </a:cubicBezTo>
                <a:cubicBezTo>
                  <a:pt x="4992008" y="461769"/>
                  <a:pt x="4990152" y="456560"/>
                  <a:pt x="4989241" y="449723"/>
                </a:cubicBezTo>
                <a:lnTo>
                  <a:pt x="4947146" y="452360"/>
                </a:lnTo>
                <a:cubicBezTo>
                  <a:pt x="4948383" y="466815"/>
                  <a:pt x="4953690" y="478730"/>
                  <a:pt x="4963066" y="488107"/>
                </a:cubicBezTo>
                <a:cubicBezTo>
                  <a:pt x="4972442" y="497483"/>
                  <a:pt x="4989306" y="502171"/>
                  <a:pt x="5013658" y="502171"/>
                </a:cubicBezTo>
                <a:cubicBezTo>
                  <a:pt x="5027527" y="502171"/>
                  <a:pt x="5039019" y="500169"/>
                  <a:pt x="5048135" y="496164"/>
                </a:cubicBezTo>
                <a:cubicBezTo>
                  <a:pt x="5057250" y="492160"/>
                  <a:pt x="5064348" y="486283"/>
                  <a:pt x="5069426" y="478535"/>
                </a:cubicBezTo>
                <a:cubicBezTo>
                  <a:pt x="5074506" y="470787"/>
                  <a:pt x="5077045" y="462322"/>
                  <a:pt x="5077045" y="453141"/>
                </a:cubicBezTo>
                <a:cubicBezTo>
                  <a:pt x="5077045" y="445328"/>
                  <a:pt x="5075140" y="438263"/>
                  <a:pt x="5071332" y="431947"/>
                </a:cubicBezTo>
                <a:cubicBezTo>
                  <a:pt x="5067522" y="425631"/>
                  <a:pt x="5061434" y="420341"/>
                  <a:pt x="5053067" y="416076"/>
                </a:cubicBezTo>
                <a:cubicBezTo>
                  <a:pt x="5044700" y="411811"/>
                  <a:pt x="5030847" y="407595"/>
                  <a:pt x="5011509" y="403428"/>
                </a:cubicBezTo>
                <a:cubicBezTo>
                  <a:pt x="5003696" y="401800"/>
                  <a:pt x="4998747" y="400042"/>
                  <a:pt x="4996663" y="398154"/>
                </a:cubicBezTo>
                <a:cubicBezTo>
                  <a:pt x="4994515" y="396331"/>
                  <a:pt x="4993440" y="394280"/>
                  <a:pt x="4993440" y="392001"/>
                </a:cubicBezTo>
                <a:cubicBezTo>
                  <a:pt x="4993440" y="388875"/>
                  <a:pt x="4994743" y="386222"/>
                  <a:pt x="4997348" y="384041"/>
                </a:cubicBezTo>
                <a:cubicBezTo>
                  <a:pt x="4999952" y="381860"/>
                  <a:pt x="5003826" y="380769"/>
                  <a:pt x="5008970" y="380769"/>
                </a:cubicBezTo>
                <a:cubicBezTo>
                  <a:pt x="5015221" y="380769"/>
                  <a:pt x="5020121" y="382234"/>
                  <a:pt x="5023669" y="385164"/>
                </a:cubicBezTo>
                <a:cubicBezTo>
                  <a:pt x="5027217" y="388094"/>
                  <a:pt x="5029546" y="392782"/>
                  <a:pt x="5030653" y="399228"/>
                </a:cubicBezTo>
                <a:lnTo>
                  <a:pt x="5072357" y="396787"/>
                </a:lnTo>
                <a:cubicBezTo>
                  <a:pt x="5070533" y="381941"/>
                  <a:pt x="5064820" y="371116"/>
                  <a:pt x="5055216" y="364312"/>
                </a:cubicBezTo>
                <a:cubicBezTo>
                  <a:pt x="5045612" y="357508"/>
                  <a:pt x="5031661" y="354105"/>
                  <a:pt x="5013365" y="354105"/>
                </a:cubicBezTo>
                <a:close/>
                <a:moveTo>
                  <a:pt x="3498891" y="354105"/>
                </a:moveTo>
                <a:cubicBezTo>
                  <a:pt x="3483980" y="354105"/>
                  <a:pt x="3472243" y="355977"/>
                  <a:pt x="3463681" y="359721"/>
                </a:cubicBezTo>
                <a:cubicBezTo>
                  <a:pt x="3455119" y="363465"/>
                  <a:pt x="3448706" y="368609"/>
                  <a:pt x="3444441" y="375153"/>
                </a:cubicBezTo>
                <a:cubicBezTo>
                  <a:pt x="3440176" y="381697"/>
                  <a:pt x="3438043" y="388648"/>
                  <a:pt x="3438043" y="396005"/>
                </a:cubicBezTo>
                <a:cubicBezTo>
                  <a:pt x="3438043" y="407205"/>
                  <a:pt x="3442211" y="416418"/>
                  <a:pt x="3450545" y="423645"/>
                </a:cubicBezTo>
                <a:cubicBezTo>
                  <a:pt x="3458814" y="430873"/>
                  <a:pt x="3472650" y="436668"/>
                  <a:pt x="3492054" y="441030"/>
                </a:cubicBezTo>
                <a:cubicBezTo>
                  <a:pt x="3503904" y="443635"/>
                  <a:pt x="3511457" y="446402"/>
                  <a:pt x="3514713" y="449332"/>
                </a:cubicBezTo>
                <a:cubicBezTo>
                  <a:pt x="3517969" y="452262"/>
                  <a:pt x="3519597" y="455583"/>
                  <a:pt x="3519597" y="459294"/>
                </a:cubicBezTo>
                <a:cubicBezTo>
                  <a:pt x="3519597" y="463201"/>
                  <a:pt x="3517887" y="466636"/>
                  <a:pt x="3514469" y="469598"/>
                </a:cubicBezTo>
                <a:cubicBezTo>
                  <a:pt x="3511050" y="472561"/>
                  <a:pt x="3506183" y="474042"/>
                  <a:pt x="3499867" y="474042"/>
                </a:cubicBezTo>
                <a:cubicBezTo>
                  <a:pt x="3491403" y="474042"/>
                  <a:pt x="3484892" y="471145"/>
                  <a:pt x="3480333" y="465350"/>
                </a:cubicBezTo>
                <a:cubicBezTo>
                  <a:pt x="3477534" y="461769"/>
                  <a:pt x="3475678" y="456560"/>
                  <a:pt x="3474766" y="449723"/>
                </a:cubicBezTo>
                <a:lnTo>
                  <a:pt x="3432671" y="452360"/>
                </a:lnTo>
                <a:cubicBezTo>
                  <a:pt x="3433909" y="466815"/>
                  <a:pt x="3439215" y="478730"/>
                  <a:pt x="3448592" y="488107"/>
                </a:cubicBezTo>
                <a:cubicBezTo>
                  <a:pt x="3457967" y="497483"/>
                  <a:pt x="3474832" y="502171"/>
                  <a:pt x="3499184" y="502171"/>
                </a:cubicBezTo>
                <a:cubicBezTo>
                  <a:pt x="3513052" y="502171"/>
                  <a:pt x="3524545" y="500169"/>
                  <a:pt x="3533661" y="496164"/>
                </a:cubicBezTo>
                <a:cubicBezTo>
                  <a:pt x="3542777" y="492160"/>
                  <a:pt x="3549873" y="486283"/>
                  <a:pt x="3554952" y="478535"/>
                </a:cubicBezTo>
                <a:cubicBezTo>
                  <a:pt x="3560031" y="470787"/>
                  <a:pt x="3562570" y="462322"/>
                  <a:pt x="3562570" y="453141"/>
                </a:cubicBezTo>
                <a:cubicBezTo>
                  <a:pt x="3562570" y="445328"/>
                  <a:pt x="3560666" y="438263"/>
                  <a:pt x="3556856" y="431947"/>
                </a:cubicBezTo>
                <a:cubicBezTo>
                  <a:pt x="3553048" y="425631"/>
                  <a:pt x="3546960" y="420341"/>
                  <a:pt x="3538593" y="416076"/>
                </a:cubicBezTo>
                <a:cubicBezTo>
                  <a:pt x="3530226" y="411811"/>
                  <a:pt x="3516374" y="407595"/>
                  <a:pt x="3497035" y="403428"/>
                </a:cubicBezTo>
                <a:cubicBezTo>
                  <a:pt x="3489221" y="401800"/>
                  <a:pt x="3484273" y="400042"/>
                  <a:pt x="3482189" y="398154"/>
                </a:cubicBezTo>
                <a:cubicBezTo>
                  <a:pt x="3480041" y="396331"/>
                  <a:pt x="3478966" y="394280"/>
                  <a:pt x="3478966" y="392001"/>
                </a:cubicBezTo>
                <a:cubicBezTo>
                  <a:pt x="3478966" y="388875"/>
                  <a:pt x="3480269" y="386222"/>
                  <a:pt x="3482873" y="384041"/>
                </a:cubicBezTo>
                <a:cubicBezTo>
                  <a:pt x="3485477" y="381860"/>
                  <a:pt x="3489351" y="380769"/>
                  <a:pt x="3494496" y="380769"/>
                </a:cubicBezTo>
                <a:cubicBezTo>
                  <a:pt x="3500746" y="380769"/>
                  <a:pt x="3505646" y="382234"/>
                  <a:pt x="3509195" y="385164"/>
                </a:cubicBezTo>
                <a:cubicBezTo>
                  <a:pt x="3512743" y="388094"/>
                  <a:pt x="3515071" y="392782"/>
                  <a:pt x="3516178" y="399228"/>
                </a:cubicBezTo>
                <a:lnTo>
                  <a:pt x="3557882" y="396787"/>
                </a:lnTo>
                <a:cubicBezTo>
                  <a:pt x="3556059" y="381941"/>
                  <a:pt x="3550346" y="371116"/>
                  <a:pt x="3540742" y="364312"/>
                </a:cubicBezTo>
                <a:cubicBezTo>
                  <a:pt x="3531137" y="357508"/>
                  <a:pt x="3517187" y="354105"/>
                  <a:pt x="3498891" y="354105"/>
                </a:cubicBezTo>
                <a:close/>
                <a:moveTo>
                  <a:pt x="3165855" y="354105"/>
                </a:moveTo>
                <a:cubicBezTo>
                  <a:pt x="3142610" y="354105"/>
                  <a:pt x="3124477" y="360617"/>
                  <a:pt x="3111454" y="373639"/>
                </a:cubicBezTo>
                <a:cubicBezTo>
                  <a:pt x="3098431" y="386662"/>
                  <a:pt x="3091920" y="404861"/>
                  <a:pt x="3091920" y="428236"/>
                </a:cubicBezTo>
                <a:cubicBezTo>
                  <a:pt x="3091920" y="444970"/>
                  <a:pt x="3095208" y="458904"/>
                  <a:pt x="3101784" y="470038"/>
                </a:cubicBezTo>
                <a:cubicBezTo>
                  <a:pt x="3108361" y="481172"/>
                  <a:pt x="3116939" y="489311"/>
                  <a:pt x="3127520" y="494455"/>
                </a:cubicBezTo>
                <a:cubicBezTo>
                  <a:pt x="3138101" y="499599"/>
                  <a:pt x="3151465" y="502171"/>
                  <a:pt x="3167613" y="502171"/>
                </a:cubicBezTo>
                <a:cubicBezTo>
                  <a:pt x="3183501" y="502171"/>
                  <a:pt x="3196767" y="499192"/>
                  <a:pt x="3207413" y="493234"/>
                </a:cubicBezTo>
                <a:cubicBezTo>
                  <a:pt x="3218059" y="487276"/>
                  <a:pt x="3226198" y="478942"/>
                  <a:pt x="3231830" y="468231"/>
                </a:cubicBezTo>
                <a:cubicBezTo>
                  <a:pt x="3237462" y="457520"/>
                  <a:pt x="3240279" y="443798"/>
                  <a:pt x="3240279" y="427064"/>
                </a:cubicBezTo>
                <a:cubicBezTo>
                  <a:pt x="3240279" y="404014"/>
                  <a:pt x="3233833" y="386092"/>
                  <a:pt x="3220940" y="373297"/>
                </a:cubicBezTo>
                <a:cubicBezTo>
                  <a:pt x="3208048" y="360503"/>
                  <a:pt x="3189686" y="354105"/>
                  <a:pt x="3165855" y="354105"/>
                </a:cubicBezTo>
                <a:close/>
                <a:moveTo>
                  <a:pt x="2870241" y="354105"/>
                </a:moveTo>
                <a:cubicBezTo>
                  <a:pt x="2855330" y="354105"/>
                  <a:pt x="2843593" y="355977"/>
                  <a:pt x="2835031" y="359721"/>
                </a:cubicBezTo>
                <a:cubicBezTo>
                  <a:pt x="2826469" y="363465"/>
                  <a:pt x="2820055" y="368609"/>
                  <a:pt x="2815791" y="375153"/>
                </a:cubicBezTo>
                <a:cubicBezTo>
                  <a:pt x="2811526" y="381697"/>
                  <a:pt x="2809393" y="388648"/>
                  <a:pt x="2809393" y="396005"/>
                </a:cubicBezTo>
                <a:cubicBezTo>
                  <a:pt x="2809393" y="407205"/>
                  <a:pt x="2813560" y="416418"/>
                  <a:pt x="2821895" y="423645"/>
                </a:cubicBezTo>
                <a:cubicBezTo>
                  <a:pt x="2830164" y="430873"/>
                  <a:pt x="2844000" y="436668"/>
                  <a:pt x="2863404" y="441030"/>
                </a:cubicBezTo>
                <a:cubicBezTo>
                  <a:pt x="2875255" y="443635"/>
                  <a:pt x="2882807" y="446402"/>
                  <a:pt x="2886063" y="449332"/>
                </a:cubicBezTo>
                <a:cubicBezTo>
                  <a:pt x="2889319" y="452262"/>
                  <a:pt x="2890946" y="455583"/>
                  <a:pt x="2890946" y="459294"/>
                </a:cubicBezTo>
                <a:cubicBezTo>
                  <a:pt x="2890946" y="463201"/>
                  <a:pt x="2889237" y="466636"/>
                  <a:pt x="2885818" y="469598"/>
                </a:cubicBezTo>
                <a:cubicBezTo>
                  <a:pt x="2882400" y="472561"/>
                  <a:pt x="2877533" y="474042"/>
                  <a:pt x="2871217" y="474042"/>
                </a:cubicBezTo>
                <a:cubicBezTo>
                  <a:pt x="2862753" y="474042"/>
                  <a:pt x="2856242" y="471145"/>
                  <a:pt x="2851683" y="465350"/>
                </a:cubicBezTo>
                <a:cubicBezTo>
                  <a:pt x="2848884" y="461769"/>
                  <a:pt x="2847028" y="456560"/>
                  <a:pt x="2846116" y="449723"/>
                </a:cubicBezTo>
                <a:lnTo>
                  <a:pt x="2804021" y="452360"/>
                </a:lnTo>
                <a:cubicBezTo>
                  <a:pt x="2805259" y="466815"/>
                  <a:pt x="2810565" y="478730"/>
                  <a:pt x="2819942" y="488107"/>
                </a:cubicBezTo>
                <a:cubicBezTo>
                  <a:pt x="2829318" y="497483"/>
                  <a:pt x="2846182" y="502171"/>
                  <a:pt x="2870533" y="502171"/>
                </a:cubicBezTo>
                <a:cubicBezTo>
                  <a:pt x="2884403" y="502171"/>
                  <a:pt x="2895895" y="500169"/>
                  <a:pt x="2905011" y="496164"/>
                </a:cubicBezTo>
                <a:cubicBezTo>
                  <a:pt x="2914126" y="492160"/>
                  <a:pt x="2921223" y="486283"/>
                  <a:pt x="2926302" y="478535"/>
                </a:cubicBezTo>
                <a:cubicBezTo>
                  <a:pt x="2931381" y="470787"/>
                  <a:pt x="2933921" y="462322"/>
                  <a:pt x="2933921" y="453141"/>
                </a:cubicBezTo>
                <a:cubicBezTo>
                  <a:pt x="2933921" y="445328"/>
                  <a:pt x="2932016" y="438263"/>
                  <a:pt x="2928207" y="431947"/>
                </a:cubicBezTo>
                <a:cubicBezTo>
                  <a:pt x="2924398" y="425631"/>
                  <a:pt x="2918310" y="420341"/>
                  <a:pt x="2909943" y="416076"/>
                </a:cubicBezTo>
                <a:cubicBezTo>
                  <a:pt x="2901576" y="411811"/>
                  <a:pt x="2887723" y="407595"/>
                  <a:pt x="2868385" y="403428"/>
                </a:cubicBezTo>
                <a:cubicBezTo>
                  <a:pt x="2860572" y="401800"/>
                  <a:pt x="2855623" y="400042"/>
                  <a:pt x="2853540" y="398154"/>
                </a:cubicBezTo>
                <a:cubicBezTo>
                  <a:pt x="2851391" y="396331"/>
                  <a:pt x="2850316" y="394280"/>
                  <a:pt x="2850316" y="392001"/>
                </a:cubicBezTo>
                <a:cubicBezTo>
                  <a:pt x="2850316" y="388875"/>
                  <a:pt x="2851618" y="386222"/>
                  <a:pt x="2854222" y="384041"/>
                </a:cubicBezTo>
                <a:cubicBezTo>
                  <a:pt x="2856827" y="381860"/>
                  <a:pt x="2860702" y="380769"/>
                  <a:pt x="2865846" y="380769"/>
                </a:cubicBezTo>
                <a:cubicBezTo>
                  <a:pt x="2872097" y="380769"/>
                  <a:pt x="2876996" y="382234"/>
                  <a:pt x="2880544" y="385164"/>
                </a:cubicBezTo>
                <a:cubicBezTo>
                  <a:pt x="2884093" y="388094"/>
                  <a:pt x="2886421" y="392782"/>
                  <a:pt x="2887528" y="399228"/>
                </a:cubicBezTo>
                <a:lnTo>
                  <a:pt x="2929232" y="396787"/>
                </a:lnTo>
                <a:cubicBezTo>
                  <a:pt x="2927409" y="381941"/>
                  <a:pt x="2921696" y="371116"/>
                  <a:pt x="2912092" y="364312"/>
                </a:cubicBezTo>
                <a:cubicBezTo>
                  <a:pt x="2902487" y="357508"/>
                  <a:pt x="2888537" y="354105"/>
                  <a:pt x="2870241" y="354105"/>
                </a:cubicBezTo>
                <a:close/>
                <a:moveTo>
                  <a:pt x="1603416" y="354105"/>
                </a:moveTo>
                <a:cubicBezTo>
                  <a:pt x="1588505" y="354105"/>
                  <a:pt x="1576768" y="355977"/>
                  <a:pt x="1568206" y="359721"/>
                </a:cubicBezTo>
                <a:cubicBezTo>
                  <a:pt x="1559644" y="363465"/>
                  <a:pt x="1553230" y="368609"/>
                  <a:pt x="1548965" y="375153"/>
                </a:cubicBezTo>
                <a:cubicBezTo>
                  <a:pt x="1544701" y="381697"/>
                  <a:pt x="1542568" y="388648"/>
                  <a:pt x="1542568" y="396005"/>
                </a:cubicBezTo>
                <a:cubicBezTo>
                  <a:pt x="1542568" y="407205"/>
                  <a:pt x="1546735" y="416418"/>
                  <a:pt x="1555069" y="423645"/>
                </a:cubicBezTo>
                <a:cubicBezTo>
                  <a:pt x="1563339" y="430873"/>
                  <a:pt x="1577175" y="436668"/>
                  <a:pt x="1596579" y="441030"/>
                </a:cubicBezTo>
                <a:cubicBezTo>
                  <a:pt x="1608429" y="443635"/>
                  <a:pt x="1615982" y="446402"/>
                  <a:pt x="1619238" y="449332"/>
                </a:cubicBezTo>
                <a:cubicBezTo>
                  <a:pt x="1622493" y="452262"/>
                  <a:pt x="1624121" y="455583"/>
                  <a:pt x="1624121" y="459294"/>
                </a:cubicBezTo>
                <a:cubicBezTo>
                  <a:pt x="1624121" y="463201"/>
                  <a:pt x="1622412" y="466636"/>
                  <a:pt x="1618993" y="469598"/>
                </a:cubicBezTo>
                <a:cubicBezTo>
                  <a:pt x="1615575" y="472561"/>
                  <a:pt x="1610708" y="474042"/>
                  <a:pt x="1604392" y="474042"/>
                </a:cubicBezTo>
                <a:cubicBezTo>
                  <a:pt x="1595928" y="474042"/>
                  <a:pt x="1589416" y="471145"/>
                  <a:pt x="1584858" y="465350"/>
                </a:cubicBezTo>
                <a:cubicBezTo>
                  <a:pt x="1582059" y="461769"/>
                  <a:pt x="1580203" y="456560"/>
                  <a:pt x="1579291" y="449723"/>
                </a:cubicBezTo>
                <a:lnTo>
                  <a:pt x="1537197" y="452360"/>
                </a:lnTo>
                <a:cubicBezTo>
                  <a:pt x="1538433" y="466815"/>
                  <a:pt x="1543740" y="478730"/>
                  <a:pt x="1553116" y="488107"/>
                </a:cubicBezTo>
                <a:cubicBezTo>
                  <a:pt x="1562492" y="497483"/>
                  <a:pt x="1579356" y="502171"/>
                  <a:pt x="1603708" y="502171"/>
                </a:cubicBezTo>
                <a:cubicBezTo>
                  <a:pt x="1617577" y="502171"/>
                  <a:pt x="1629070" y="500169"/>
                  <a:pt x="1638186" y="496164"/>
                </a:cubicBezTo>
                <a:cubicBezTo>
                  <a:pt x="1647301" y="492160"/>
                  <a:pt x="1654399" y="486283"/>
                  <a:pt x="1659477" y="478535"/>
                </a:cubicBezTo>
                <a:cubicBezTo>
                  <a:pt x="1664556" y="470787"/>
                  <a:pt x="1667095" y="462322"/>
                  <a:pt x="1667095" y="453141"/>
                </a:cubicBezTo>
                <a:cubicBezTo>
                  <a:pt x="1667095" y="445328"/>
                  <a:pt x="1665191" y="438263"/>
                  <a:pt x="1661382" y="431947"/>
                </a:cubicBezTo>
                <a:cubicBezTo>
                  <a:pt x="1657573" y="425631"/>
                  <a:pt x="1651484" y="420341"/>
                  <a:pt x="1643118" y="416076"/>
                </a:cubicBezTo>
                <a:cubicBezTo>
                  <a:pt x="1634751" y="411811"/>
                  <a:pt x="1620898" y="407595"/>
                  <a:pt x="1601560" y="403428"/>
                </a:cubicBezTo>
                <a:cubicBezTo>
                  <a:pt x="1593746" y="401800"/>
                  <a:pt x="1588798" y="400042"/>
                  <a:pt x="1586714" y="398154"/>
                </a:cubicBezTo>
                <a:cubicBezTo>
                  <a:pt x="1584565" y="396331"/>
                  <a:pt x="1583491" y="394280"/>
                  <a:pt x="1583491" y="392001"/>
                </a:cubicBezTo>
                <a:cubicBezTo>
                  <a:pt x="1583491" y="388875"/>
                  <a:pt x="1584793" y="386222"/>
                  <a:pt x="1587398" y="384041"/>
                </a:cubicBezTo>
                <a:cubicBezTo>
                  <a:pt x="1590002" y="381860"/>
                  <a:pt x="1593876" y="380769"/>
                  <a:pt x="1599020" y="380769"/>
                </a:cubicBezTo>
                <a:cubicBezTo>
                  <a:pt x="1605271" y="380769"/>
                  <a:pt x="1610171" y="382234"/>
                  <a:pt x="1613720" y="385164"/>
                </a:cubicBezTo>
                <a:cubicBezTo>
                  <a:pt x="1617268" y="388094"/>
                  <a:pt x="1619596" y="392782"/>
                  <a:pt x="1620703" y="399228"/>
                </a:cubicBezTo>
                <a:lnTo>
                  <a:pt x="1662407" y="396787"/>
                </a:lnTo>
                <a:cubicBezTo>
                  <a:pt x="1660584" y="381941"/>
                  <a:pt x="1654870" y="371116"/>
                  <a:pt x="1645266" y="364312"/>
                </a:cubicBezTo>
                <a:cubicBezTo>
                  <a:pt x="1635662" y="357508"/>
                  <a:pt x="1621712" y="354105"/>
                  <a:pt x="1603416" y="354105"/>
                </a:cubicBezTo>
                <a:close/>
                <a:moveTo>
                  <a:pt x="1441830" y="354105"/>
                </a:moveTo>
                <a:cubicBezTo>
                  <a:pt x="1418585" y="354105"/>
                  <a:pt x="1400451" y="360617"/>
                  <a:pt x="1387429" y="373639"/>
                </a:cubicBezTo>
                <a:cubicBezTo>
                  <a:pt x="1374406" y="386662"/>
                  <a:pt x="1367895" y="404861"/>
                  <a:pt x="1367895" y="428236"/>
                </a:cubicBezTo>
                <a:cubicBezTo>
                  <a:pt x="1367895" y="444970"/>
                  <a:pt x="1371183" y="458904"/>
                  <a:pt x="1377759" y="470038"/>
                </a:cubicBezTo>
                <a:cubicBezTo>
                  <a:pt x="1384336" y="481172"/>
                  <a:pt x="1392914" y="489311"/>
                  <a:pt x="1403495" y="494455"/>
                </a:cubicBezTo>
                <a:cubicBezTo>
                  <a:pt x="1414076" y="499599"/>
                  <a:pt x="1427440" y="502171"/>
                  <a:pt x="1443588" y="502171"/>
                </a:cubicBezTo>
                <a:cubicBezTo>
                  <a:pt x="1459475" y="502171"/>
                  <a:pt x="1472742" y="499192"/>
                  <a:pt x="1483388" y="493234"/>
                </a:cubicBezTo>
                <a:cubicBezTo>
                  <a:pt x="1494034" y="487276"/>
                  <a:pt x="1502173" y="478942"/>
                  <a:pt x="1507805" y="468231"/>
                </a:cubicBezTo>
                <a:cubicBezTo>
                  <a:pt x="1513437" y="457520"/>
                  <a:pt x="1516253" y="443798"/>
                  <a:pt x="1516253" y="427064"/>
                </a:cubicBezTo>
                <a:cubicBezTo>
                  <a:pt x="1516253" y="404014"/>
                  <a:pt x="1509807" y="386092"/>
                  <a:pt x="1496915" y="373297"/>
                </a:cubicBezTo>
                <a:cubicBezTo>
                  <a:pt x="1484023" y="360503"/>
                  <a:pt x="1465661" y="354105"/>
                  <a:pt x="1441830" y="354105"/>
                </a:cubicBezTo>
                <a:close/>
                <a:moveTo>
                  <a:pt x="555665" y="354105"/>
                </a:moveTo>
                <a:cubicBezTo>
                  <a:pt x="540754" y="354105"/>
                  <a:pt x="529018" y="355977"/>
                  <a:pt x="520456" y="359721"/>
                </a:cubicBezTo>
                <a:cubicBezTo>
                  <a:pt x="511894" y="363465"/>
                  <a:pt x="505480" y="368609"/>
                  <a:pt x="501215" y="375153"/>
                </a:cubicBezTo>
                <a:cubicBezTo>
                  <a:pt x="496950" y="381697"/>
                  <a:pt x="494818" y="388648"/>
                  <a:pt x="494818" y="396005"/>
                </a:cubicBezTo>
                <a:cubicBezTo>
                  <a:pt x="494818" y="407205"/>
                  <a:pt x="498985" y="416418"/>
                  <a:pt x="507319" y="423645"/>
                </a:cubicBezTo>
                <a:cubicBezTo>
                  <a:pt x="515589" y="430873"/>
                  <a:pt x="529425" y="436668"/>
                  <a:pt x="548828" y="441030"/>
                </a:cubicBezTo>
                <a:cubicBezTo>
                  <a:pt x="560679" y="443635"/>
                  <a:pt x="568232" y="446402"/>
                  <a:pt x="571488" y="449332"/>
                </a:cubicBezTo>
                <a:cubicBezTo>
                  <a:pt x="574743" y="452262"/>
                  <a:pt x="576371" y="455583"/>
                  <a:pt x="576371" y="459294"/>
                </a:cubicBezTo>
                <a:cubicBezTo>
                  <a:pt x="576371" y="463201"/>
                  <a:pt x="574662" y="466636"/>
                  <a:pt x="571243" y="469598"/>
                </a:cubicBezTo>
                <a:cubicBezTo>
                  <a:pt x="567825" y="472561"/>
                  <a:pt x="562958" y="474042"/>
                  <a:pt x="556642" y="474042"/>
                </a:cubicBezTo>
                <a:cubicBezTo>
                  <a:pt x="548177" y="474042"/>
                  <a:pt x="541666" y="471145"/>
                  <a:pt x="537109" y="465350"/>
                </a:cubicBezTo>
                <a:cubicBezTo>
                  <a:pt x="534309" y="461769"/>
                  <a:pt x="532453" y="456560"/>
                  <a:pt x="531541" y="449723"/>
                </a:cubicBezTo>
                <a:lnTo>
                  <a:pt x="489446" y="452360"/>
                </a:lnTo>
                <a:cubicBezTo>
                  <a:pt x="490683" y="466815"/>
                  <a:pt x="495990" y="478730"/>
                  <a:pt x="505366" y="488107"/>
                </a:cubicBezTo>
                <a:cubicBezTo>
                  <a:pt x="514742" y="497483"/>
                  <a:pt x="531606" y="502171"/>
                  <a:pt x="555958" y="502171"/>
                </a:cubicBezTo>
                <a:cubicBezTo>
                  <a:pt x="569827" y="502171"/>
                  <a:pt x="581319" y="500169"/>
                  <a:pt x="590435" y="496164"/>
                </a:cubicBezTo>
                <a:cubicBezTo>
                  <a:pt x="599551" y="492160"/>
                  <a:pt x="606648" y="486283"/>
                  <a:pt x="611727" y="478535"/>
                </a:cubicBezTo>
                <a:cubicBezTo>
                  <a:pt x="616806" y="470787"/>
                  <a:pt x="619345" y="462322"/>
                  <a:pt x="619345" y="453141"/>
                </a:cubicBezTo>
                <a:cubicBezTo>
                  <a:pt x="619345" y="445328"/>
                  <a:pt x="617441" y="438263"/>
                  <a:pt x="613632" y="431947"/>
                </a:cubicBezTo>
                <a:cubicBezTo>
                  <a:pt x="609823" y="425631"/>
                  <a:pt x="603735" y="420341"/>
                  <a:pt x="595368" y="416076"/>
                </a:cubicBezTo>
                <a:cubicBezTo>
                  <a:pt x="587001" y="411811"/>
                  <a:pt x="573148" y="407595"/>
                  <a:pt x="553810" y="403428"/>
                </a:cubicBezTo>
                <a:cubicBezTo>
                  <a:pt x="545996" y="401800"/>
                  <a:pt x="541048" y="400042"/>
                  <a:pt x="538964" y="398154"/>
                </a:cubicBezTo>
                <a:cubicBezTo>
                  <a:pt x="536815" y="396331"/>
                  <a:pt x="535741" y="394280"/>
                  <a:pt x="535741" y="392001"/>
                </a:cubicBezTo>
                <a:cubicBezTo>
                  <a:pt x="535741" y="388875"/>
                  <a:pt x="537043" y="386222"/>
                  <a:pt x="539648" y="384041"/>
                </a:cubicBezTo>
                <a:cubicBezTo>
                  <a:pt x="542252" y="381860"/>
                  <a:pt x="546126" y="380769"/>
                  <a:pt x="551270" y="380769"/>
                </a:cubicBezTo>
                <a:cubicBezTo>
                  <a:pt x="557521" y="380769"/>
                  <a:pt x="562421" y="382234"/>
                  <a:pt x="565969" y="385164"/>
                </a:cubicBezTo>
                <a:cubicBezTo>
                  <a:pt x="569518" y="388094"/>
                  <a:pt x="571846" y="392782"/>
                  <a:pt x="572953" y="399228"/>
                </a:cubicBezTo>
                <a:lnTo>
                  <a:pt x="614657" y="396787"/>
                </a:lnTo>
                <a:cubicBezTo>
                  <a:pt x="612834" y="381941"/>
                  <a:pt x="607120" y="371116"/>
                  <a:pt x="597516" y="364312"/>
                </a:cubicBezTo>
                <a:cubicBezTo>
                  <a:pt x="587912" y="357508"/>
                  <a:pt x="573962" y="354105"/>
                  <a:pt x="555665" y="354105"/>
                </a:cubicBezTo>
                <a:close/>
                <a:moveTo>
                  <a:pt x="0" y="0"/>
                </a:moveTo>
                <a:lnTo>
                  <a:pt x="11460481" y="0"/>
                </a:lnTo>
                <a:lnTo>
                  <a:pt x="11460481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51FDAD-6763-6240-E535-A58495371AD4}"/>
              </a:ext>
            </a:extLst>
          </p:cNvPr>
          <p:cNvSpPr txBox="1"/>
          <p:nvPr/>
        </p:nvSpPr>
        <p:spPr>
          <a:xfrm>
            <a:off x="261255" y="4217472"/>
            <a:ext cx="7045236" cy="854721"/>
          </a:xfrm>
          <a:custGeom>
            <a:avLst/>
            <a:gdLst/>
            <a:ahLst/>
            <a:cxnLst/>
            <a:rect l="l" t="t" r="r" b="b"/>
            <a:pathLst>
              <a:path w="7045236" h="854721">
                <a:moveTo>
                  <a:pt x="6333447" y="445840"/>
                </a:moveTo>
                <a:lnTo>
                  <a:pt x="6333447" y="485688"/>
                </a:lnTo>
                <a:lnTo>
                  <a:pt x="6375933" y="485688"/>
                </a:lnTo>
                <a:lnTo>
                  <a:pt x="6375933" y="445840"/>
                </a:lnTo>
                <a:close/>
                <a:moveTo>
                  <a:pt x="3866472" y="445840"/>
                </a:moveTo>
                <a:lnTo>
                  <a:pt x="3866472" y="485688"/>
                </a:lnTo>
                <a:lnTo>
                  <a:pt x="3908958" y="485688"/>
                </a:lnTo>
                <a:lnTo>
                  <a:pt x="3908958" y="445840"/>
                </a:lnTo>
                <a:close/>
                <a:moveTo>
                  <a:pt x="3437847" y="445840"/>
                </a:moveTo>
                <a:lnTo>
                  <a:pt x="3437847" y="485688"/>
                </a:lnTo>
                <a:lnTo>
                  <a:pt x="3480333" y="485688"/>
                </a:lnTo>
                <a:lnTo>
                  <a:pt x="3480333" y="445840"/>
                </a:lnTo>
                <a:close/>
                <a:moveTo>
                  <a:pt x="2761572" y="445840"/>
                </a:moveTo>
                <a:lnTo>
                  <a:pt x="2761572" y="485688"/>
                </a:lnTo>
                <a:lnTo>
                  <a:pt x="2804058" y="485688"/>
                </a:lnTo>
                <a:lnTo>
                  <a:pt x="2804058" y="445840"/>
                </a:lnTo>
                <a:close/>
                <a:moveTo>
                  <a:pt x="2028147" y="445840"/>
                </a:moveTo>
                <a:lnTo>
                  <a:pt x="2028147" y="485688"/>
                </a:lnTo>
                <a:lnTo>
                  <a:pt x="2070633" y="485688"/>
                </a:lnTo>
                <a:lnTo>
                  <a:pt x="2070633" y="445840"/>
                </a:lnTo>
                <a:close/>
                <a:moveTo>
                  <a:pt x="1113747" y="445840"/>
                </a:moveTo>
                <a:lnTo>
                  <a:pt x="1113747" y="485688"/>
                </a:lnTo>
                <a:lnTo>
                  <a:pt x="1156233" y="485688"/>
                </a:lnTo>
                <a:lnTo>
                  <a:pt x="1156233" y="445840"/>
                </a:lnTo>
                <a:close/>
                <a:moveTo>
                  <a:pt x="5432511" y="436463"/>
                </a:moveTo>
                <a:lnTo>
                  <a:pt x="5432511" y="442812"/>
                </a:lnTo>
                <a:cubicBezTo>
                  <a:pt x="5432511" y="447760"/>
                  <a:pt x="5431714" y="451781"/>
                  <a:pt x="5430118" y="454874"/>
                </a:cubicBezTo>
                <a:cubicBezTo>
                  <a:pt x="5428523" y="457967"/>
                  <a:pt x="5425821" y="460587"/>
                  <a:pt x="5422012" y="462736"/>
                </a:cubicBezTo>
                <a:cubicBezTo>
                  <a:pt x="5418203" y="464885"/>
                  <a:pt x="5414084" y="465959"/>
                  <a:pt x="5409657" y="465959"/>
                </a:cubicBezTo>
                <a:cubicBezTo>
                  <a:pt x="5405424" y="465959"/>
                  <a:pt x="5402218" y="464966"/>
                  <a:pt x="5400036" y="462980"/>
                </a:cubicBezTo>
                <a:cubicBezTo>
                  <a:pt x="5397855" y="460994"/>
                  <a:pt x="5396765" y="458439"/>
                  <a:pt x="5396765" y="455313"/>
                </a:cubicBezTo>
                <a:cubicBezTo>
                  <a:pt x="5396765" y="452579"/>
                  <a:pt x="5397871" y="450137"/>
                  <a:pt x="5400085" y="447988"/>
                </a:cubicBezTo>
                <a:cubicBezTo>
                  <a:pt x="5402234" y="445905"/>
                  <a:pt x="5407345" y="443788"/>
                  <a:pt x="5415419" y="441640"/>
                </a:cubicBezTo>
                <a:cubicBezTo>
                  <a:pt x="5421344" y="440142"/>
                  <a:pt x="5427042" y="438417"/>
                  <a:pt x="5432511" y="436463"/>
                </a:cubicBezTo>
                <a:close/>
                <a:moveTo>
                  <a:pt x="3032211" y="436463"/>
                </a:moveTo>
                <a:lnTo>
                  <a:pt x="3032211" y="442812"/>
                </a:lnTo>
                <a:cubicBezTo>
                  <a:pt x="3032211" y="447760"/>
                  <a:pt x="3031414" y="451781"/>
                  <a:pt x="3029818" y="454874"/>
                </a:cubicBezTo>
                <a:cubicBezTo>
                  <a:pt x="3028223" y="457967"/>
                  <a:pt x="3025522" y="460587"/>
                  <a:pt x="3021712" y="462736"/>
                </a:cubicBezTo>
                <a:cubicBezTo>
                  <a:pt x="3017903" y="464885"/>
                  <a:pt x="3013785" y="465959"/>
                  <a:pt x="3009357" y="465959"/>
                </a:cubicBezTo>
                <a:cubicBezTo>
                  <a:pt x="3005125" y="465959"/>
                  <a:pt x="3001918" y="464966"/>
                  <a:pt x="2999737" y="462980"/>
                </a:cubicBezTo>
                <a:cubicBezTo>
                  <a:pt x="2997556" y="460994"/>
                  <a:pt x="2996465" y="458439"/>
                  <a:pt x="2996465" y="455313"/>
                </a:cubicBezTo>
                <a:cubicBezTo>
                  <a:pt x="2996465" y="452579"/>
                  <a:pt x="2997572" y="450137"/>
                  <a:pt x="2999785" y="447988"/>
                </a:cubicBezTo>
                <a:cubicBezTo>
                  <a:pt x="3001935" y="445905"/>
                  <a:pt x="3007045" y="443788"/>
                  <a:pt x="3015119" y="441640"/>
                </a:cubicBezTo>
                <a:cubicBezTo>
                  <a:pt x="3021045" y="440142"/>
                  <a:pt x="3026742" y="438417"/>
                  <a:pt x="3032211" y="436463"/>
                </a:cubicBezTo>
                <a:close/>
                <a:moveTo>
                  <a:pt x="5754231" y="418102"/>
                </a:moveTo>
                <a:lnTo>
                  <a:pt x="5754231" y="448867"/>
                </a:lnTo>
                <a:lnTo>
                  <a:pt x="5812051" y="448867"/>
                </a:lnTo>
                <a:lnTo>
                  <a:pt x="5812051" y="418102"/>
                </a:lnTo>
                <a:close/>
                <a:moveTo>
                  <a:pt x="6257624" y="414781"/>
                </a:moveTo>
                <a:cubicBezTo>
                  <a:pt x="6263028" y="414781"/>
                  <a:pt x="6267553" y="416897"/>
                  <a:pt x="6271200" y="421129"/>
                </a:cubicBezTo>
                <a:cubicBezTo>
                  <a:pt x="6274846" y="425362"/>
                  <a:pt x="6276669" y="431515"/>
                  <a:pt x="6276669" y="439589"/>
                </a:cubicBezTo>
                <a:cubicBezTo>
                  <a:pt x="6276669" y="447467"/>
                  <a:pt x="6274911" y="453393"/>
                  <a:pt x="6271395" y="457364"/>
                </a:cubicBezTo>
                <a:cubicBezTo>
                  <a:pt x="6267879" y="461336"/>
                  <a:pt x="6263516" y="463322"/>
                  <a:pt x="6258307" y="463322"/>
                </a:cubicBezTo>
                <a:cubicBezTo>
                  <a:pt x="6252643" y="463322"/>
                  <a:pt x="6247857" y="461125"/>
                  <a:pt x="6243950" y="456730"/>
                </a:cubicBezTo>
                <a:cubicBezTo>
                  <a:pt x="6240043" y="452334"/>
                  <a:pt x="6238090" y="446263"/>
                  <a:pt x="6238090" y="438514"/>
                </a:cubicBezTo>
                <a:cubicBezTo>
                  <a:pt x="6238090" y="430896"/>
                  <a:pt x="6239962" y="425036"/>
                  <a:pt x="6243706" y="420934"/>
                </a:cubicBezTo>
                <a:cubicBezTo>
                  <a:pt x="6247450" y="416832"/>
                  <a:pt x="6252089" y="414781"/>
                  <a:pt x="6257624" y="414781"/>
                </a:cubicBezTo>
                <a:close/>
                <a:moveTo>
                  <a:pt x="2879230" y="409312"/>
                </a:moveTo>
                <a:cubicBezTo>
                  <a:pt x="2884504" y="409312"/>
                  <a:pt x="2888867" y="411314"/>
                  <a:pt x="2892318" y="415318"/>
                </a:cubicBezTo>
                <a:cubicBezTo>
                  <a:pt x="2895769" y="419323"/>
                  <a:pt x="2897494" y="425394"/>
                  <a:pt x="2897494" y="433533"/>
                </a:cubicBezTo>
                <a:cubicBezTo>
                  <a:pt x="2897494" y="442519"/>
                  <a:pt x="2895801" y="448997"/>
                  <a:pt x="2892415" y="452969"/>
                </a:cubicBezTo>
                <a:cubicBezTo>
                  <a:pt x="2889029" y="456941"/>
                  <a:pt x="2884797" y="458927"/>
                  <a:pt x="2879718" y="458927"/>
                </a:cubicBezTo>
                <a:cubicBezTo>
                  <a:pt x="2874965" y="458927"/>
                  <a:pt x="2870977" y="456957"/>
                  <a:pt x="2867754" y="453018"/>
                </a:cubicBezTo>
                <a:cubicBezTo>
                  <a:pt x="2864531" y="449079"/>
                  <a:pt x="2862920" y="442877"/>
                  <a:pt x="2862920" y="434412"/>
                </a:cubicBezTo>
                <a:cubicBezTo>
                  <a:pt x="2862920" y="425362"/>
                  <a:pt x="2864482" y="418916"/>
                  <a:pt x="2867608" y="415074"/>
                </a:cubicBezTo>
                <a:cubicBezTo>
                  <a:pt x="2870733" y="411232"/>
                  <a:pt x="2874607" y="409312"/>
                  <a:pt x="2879230" y="409312"/>
                </a:cubicBezTo>
                <a:close/>
                <a:moveTo>
                  <a:pt x="1828694" y="408823"/>
                </a:moveTo>
                <a:cubicBezTo>
                  <a:pt x="1833382" y="408823"/>
                  <a:pt x="1837355" y="410793"/>
                  <a:pt x="1840610" y="414732"/>
                </a:cubicBezTo>
                <a:cubicBezTo>
                  <a:pt x="1843866" y="418671"/>
                  <a:pt x="1845493" y="424841"/>
                  <a:pt x="1845493" y="433240"/>
                </a:cubicBezTo>
                <a:cubicBezTo>
                  <a:pt x="1845493" y="442356"/>
                  <a:pt x="1843930" y="448818"/>
                  <a:pt x="1840805" y="452627"/>
                </a:cubicBezTo>
                <a:cubicBezTo>
                  <a:pt x="1837680" y="456437"/>
                  <a:pt x="1833806" y="458341"/>
                  <a:pt x="1829183" y="458341"/>
                </a:cubicBezTo>
                <a:cubicBezTo>
                  <a:pt x="1823909" y="458341"/>
                  <a:pt x="1819546" y="456355"/>
                  <a:pt x="1816095" y="452383"/>
                </a:cubicBezTo>
                <a:cubicBezTo>
                  <a:pt x="1812644" y="448411"/>
                  <a:pt x="1810919" y="442323"/>
                  <a:pt x="1810919" y="434119"/>
                </a:cubicBezTo>
                <a:cubicBezTo>
                  <a:pt x="1810919" y="425199"/>
                  <a:pt x="1812612" y="418753"/>
                  <a:pt x="1815998" y="414781"/>
                </a:cubicBezTo>
                <a:cubicBezTo>
                  <a:pt x="1819384" y="410809"/>
                  <a:pt x="1823615" y="408823"/>
                  <a:pt x="1828694" y="408823"/>
                </a:cubicBezTo>
                <a:close/>
                <a:moveTo>
                  <a:pt x="3555896" y="408432"/>
                </a:moveTo>
                <a:cubicBezTo>
                  <a:pt x="3560974" y="408432"/>
                  <a:pt x="3565272" y="410435"/>
                  <a:pt x="3568788" y="414439"/>
                </a:cubicBezTo>
                <a:cubicBezTo>
                  <a:pt x="3572304" y="418444"/>
                  <a:pt x="3574062" y="424222"/>
                  <a:pt x="3574062" y="431775"/>
                </a:cubicBezTo>
                <a:cubicBezTo>
                  <a:pt x="3574062" y="439328"/>
                  <a:pt x="3572385" y="444977"/>
                  <a:pt x="3569032" y="448721"/>
                </a:cubicBezTo>
                <a:cubicBezTo>
                  <a:pt x="3565679" y="452465"/>
                  <a:pt x="3561528" y="454337"/>
                  <a:pt x="3556579" y="454337"/>
                </a:cubicBezTo>
                <a:cubicBezTo>
                  <a:pt x="3551370" y="454337"/>
                  <a:pt x="3547171" y="452530"/>
                  <a:pt x="3543980" y="448916"/>
                </a:cubicBezTo>
                <a:cubicBezTo>
                  <a:pt x="3540790" y="445302"/>
                  <a:pt x="3539194" y="439752"/>
                  <a:pt x="3539194" y="432264"/>
                </a:cubicBezTo>
                <a:cubicBezTo>
                  <a:pt x="3539194" y="423734"/>
                  <a:pt x="3540708" y="417630"/>
                  <a:pt x="3543736" y="413951"/>
                </a:cubicBezTo>
                <a:cubicBezTo>
                  <a:pt x="3546764" y="410272"/>
                  <a:pt x="3550817" y="408432"/>
                  <a:pt x="3555896" y="408432"/>
                </a:cubicBezTo>
                <a:close/>
                <a:moveTo>
                  <a:pt x="6645512" y="406967"/>
                </a:moveTo>
                <a:cubicBezTo>
                  <a:pt x="6650981" y="406967"/>
                  <a:pt x="6655571" y="409165"/>
                  <a:pt x="6659283" y="413560"/>
                </a:cubicBezTo>
                <a:cubicBezTo>
                  <a:pt x="6662994" y="417955"/>
                  <a:pt x="6664850" y="424645"/>
                  <a:pt x="6664850" y="433631"/>
                </a:cubicBezTo>
                <a:cubicBezTo>
                  <a:pt x="6664850" y="443268"/>
                  <a:pt x="6663011" y="450267"/>
                  <a:pt x="6659332" y="454630"/>
                </a:cubicBezTo>
                <a:cubicBezTo>
                  <a:pt x="6655653" y="458992"/>
                  <a:pt x="6650948" y="461173"/>
                  <a:pt x="6645219" y="461173"/>
                </a:cubicBezTo>
                <a:cubicBezTo>
                  <a:pt x="6639554" y="461173"/>
                  <a:pt x="6634849" y="458960"/>
                  <a:pt x="6631105" y="454532"/>
                </a:cubicBezTo>
                <a:cubicBezTo>
                  <a:pt x="6627362" y="450104"/>
                  <a:pt x="6625490" y="443268"/>
                  <a:pt x="6625490" y="434022"/>
                </a:cubicBezTo>
                <a:cubicBezTo>
                  <a:pt x="6625490" y="424906"/>
                  <a:pt x="6627378" y="418118"/>
                  <a:pt x="6631154" y="413658"/>
                </a:cubicBezTo>
                <a:cubicBezTo>
                  <a:pt x="6634931" y="409198"/>
                  <a:pt x="6639717" y="406967"/>
                  <a:pt x="6645512" y="406967"/>
                </a:cubicBezTo>
                <a:close/>
                <a:moveTo>
                  <a:pt x="4654787" y="406967"/>
                </a:moveTo>
                <a:cubicBezTo>
                  <a:pt x="4660256" y="406967"/>
                  <a:pt x="4664847" y="409165"/>
                  <a:pt x="4668558" y="413560"/>
                </a:cubicBezTo>
                <a:cubicBezTo>
                  <a:pt x="4672270" y="417955"/>
                  <a:pt x="4674125" y="424645"/>
                  <a:pt x="4674125" y="433631"/>
                </a:cubicBezTo>
                <a:cubicBezTo>
                  <a:pt x="4674125" y="443268"/>
                  <a:pt x="4672286" y="450267"/>
                  <a:pt x="4668607" y="454630"/>
                </a:cubicBezTo>
                <a:cubicBezTo>
                  <a:pt x="4664928" y="458992"/>
                  <a:pt x="4660224" y="461173"/>
                  <a:pt x="4654494" y="461173"/>
                </a:cubicBezTo>
                <a:cubicBezTo>
                  <a:pt x="4648829" y="461173"/>
                  <a:pt x="4644125" y="458960"/>
                  <a:pt x="4640381" y="454532"/>
                </a:cubicBezTo>
                <a:cubicBezTo>
                  <a:pt x="4636637" y="450104"/>
                  <a:pt x="4634765" y="443268"/>
                  <a:pt x="4634765" y="434022"/>
                </a:cubicBezTo>
                <a:cubicBezTo>
                  <a:pt x="4634765" y="424906"/>
                  <a:pt x="4636653" y="418118"/>
                  <a:pt x="4640430" y="413658"/>
                </a:cubicBezTo>
                <a:cubicBezTo>
                  <a:pt x="4644206" y="409198"/>
                  <a:pt x="4648992" y="406967"/>
                  <a:pt x="4654787" y="406967"/>
                </a:cubicBezTo>
                <a:close/>
                <a:moveTo>
                  <a:pt x="4121387" y="406967"/>
                </a:moveTo>
                <a:cubicBezTo>
                  <a:pt x="4126856" y="406967"/>
                  <a:pt x="4131447" y="409165"/>
                  <a:pt x="4135158" y="413560"/>
                </a:cubicBezTo>
                <a:cubicBezTo>
                  <a:pt x="4138869" y="417955"/>
                  <a:pt x="4140725" y="424645"/>
                  <a:pt x="4140725" y="433631"/>
                </a:cubicBezTo>
                <a:cubicBezTo>
                  <a:pt x="4140725" y="443268"/>
                  <a:pt x="4138886" y="450267"/>
                  <a:pt x="4135207" y="454630"/>
                </a:cubicBezTo>
                <a:cubicBezTo>
                  <a:pt x="4131528" y="458992"/>
                  <a:pt x="4126824" y="461173"/>
                  <a:pt x="4121094" y="461173"/>
                </a:cubicBezTo>
                <a:cubicBezTo>
                  <a:pt x="4115429" y="461173"/>
                  <a:pt x="4110725" y="458960"/>
                  <a:pt x="4106981" y="454532"/>
                </a:cubicBezTo>
                <a:cubicBezTo>
                  <a:pt x="4103237" y="450104"/>
                  <a:pt x="4101365" y="443268"/>
                  <a:pt x="4101365" y="434022"/>
                </a:cubicBezTo>
                <a:cubicBezTo>
                  <a:pt x="4101365" y="424906"/>
                  <a:pt x="4103253" y="418118"/>
                  <a:pt x="4107029" y="413658"/>
                </a:cubicBezTo>
                <a:cubicBezTo>
                  <a:pt x="4110806" y="409198"/>
                  <a:pt x="4115592" y="406967"/>
                  <a:pt x="4121387" y="406967"/>
                </a:cubicBezTo>
                <a:close/>
                <a:moveTo>
                  <a:pt x="3692762" y="406967"/>
                </a:moveTo>
                <a:cubicBezTo>
                  <a:pt x="3698231" y="406967"/>
                  <a:pt x="3702822" y="409165"/>
                  <a:pt x="3706533" y="413560"/>
                </a:cubicBezTo>
                <a:cubicBezTo>
                  <a:pt x="3710244" y="417955"/>
                  <a:pt x="3712100" y="424645"/>
                  <a:pt x="3712100" y="433631"/>
                </a:cubicBezTo>
                <a:cubicBezTo>
                  <a:pt x="3712100" y="443268"/>
                  <a:pt x="3710261" y="450267"/>
                  <a:pt x="3706582" y="454630"/>
                </a:cubicBezTo>
                <a:cubicBezTo>
                  <a:pt x="3702903" y="458992"/>
                  <a:pt x="3698199" y="461173"/>
                  <a:pt x="3692469" y="461173"/>
                </a:cubicBezTo>
                <a:cubicBezTo>
                  <a:pt x="3686804" y="461173"/>
                  <a:pt x="3682100" y="458960"/>
                  <a:pt x="3678356" y="454532"/>
                </a:cubicBezTo>
                <a:cubicBezTo>
                  <a:pt x="3674612" y="450104"/>
                  <a:pt x="3672740" y="443268"/>
                  <a:pt x="3672740" y="434022"/>
                </a:cubicBezTo>
                <a:cubicBezTo>
                  <a:pt x="3672740" y="424906"/>
                  <a:pt x="3674628" y="418118"/>
                  <a:pt x="3678404" y="413658"/>
                </a:cubicBezTo>
                <a:cubicBezTo>
                  <a:pt x="3682181" y="409198"/>
                  <a:pt x="3686967" y="406967"/>
                  <a:pt x="3692762" y="406967"/>
                </a:cubicBezTo>
                <a:close/>
                <a:moveTo>
                  <a:pt x="3235562" y="406967"/>
                </a:moveTo>
                <a:cubicBezTo>
                  <a:pt x="3241031" y="406967"/>
                  <a:pt x="3245622" y="409165"/>
                  <a:pt x="3249333" y="413560"/>
                </a:cubicBezTo>
                <a:cubicBezTo>
                  <a:pt x="3253044" y="417955"/>
                  <a:pt x="3254900" y="424645"/>
                  <a:pt x="3254900" y="433631"/>
                </a:cubicBezTo>
                <a:cubicBezTo>
                  <a:pt x="3254900" y="443268"/>
                  <a:pt x="3253061" y="450267"/>
                  <a:pt x="3249382" y="454630"/>
                </a:cubicBezTo>
                <a:cubicBezTo>
                  <a:pt x="3245703" y="458992"/>
                  <a:pt x="3240999" y="461173"/>
                  <a:pt x="3235269" y="461173"/>
                </a:cubicBezTo>
                <a:cubicBezTo>
                  <a:pt x="3229604" y="461173"/>
                  <a:pt x="3224900" y="458960"/>
                  <a:pt x="3221156" y="454532"/>
                </a:cubicBezTo>
                <a:cubicBezTo>
                  <a:pt x="3217412" y="450104"/>
                  <a:pt x="3215540" y="443268"/>
                  <a:pt x="3215540" y="434022"/>
                </a:cubicBezTo>
                <a:cubicBezTo>
                  <a:pt x="3215540" y="424906"/>
                  <a:pt x="3217428" y="418118"/>
                  <a:pt x="3221204" y="413658"/>
                </a:cubicBezTo>
                <a:cubicBezTo>
                  <a:pt x="3224981" y="409198"/>
                  <a:pt x="3229767" y="406967"/>
                  <a:pt x="3235562" y="406967"/>
                </a:cubicBezTo>
                <a:close/>
                <a:moveTo>
                  <a:pt x="5550430" y="403158"/>
                </a:moveTo>
                <a:cubicBezTo>
                  <a:pt x="5555899" y="403158"/>
                  <a:pt x="5560310" y="404819"/>
                  <a:pt x="5563664" y="408139"/>
                </a:cubicBezTo>
                <a:cubicBezTo>
                  <a:pt x="5567017" y="411460"/>
                  <a:pt x="5569084" y="416962"/>
                  <a:pt x="5569866" y="424645"/>
                </a:cubicBezTo>
                <a:lnTo>
                  <a:pt x="5530701" y="424645"/>
                </a:lnTo>
                <a:cubicBezTo>
                  <a:pt x="5531352" y="418460"/>
                  <a:pt x="5532882" y="413804"/>
                  <a:pt x="5535291" y="410679"/>
                </a:cubicBezTo>
                <a:cubicBezTo>
                  <a:pt x="5539067" y="405665"/>
                  <a:pt x="5544114" y="403158"/>
                  <a:pt x="5550430" y="403158"/>
                </a:cubicBezTo>
                <a:close/>
                <a:moveTo>
                  <a:pt x="5159905" y="403158"/>
                </a:moveTo>
                <a:cubicBezTo>
                  <a:pt x="5165374" y="403158"/>
                  <a:pt x="5169785" y="404819"/>
                  <a:pt x="5173139" y="408139"/>
                </a:cubicBezTo>
                <a:cubicBezTo>
                  <a:pt x="5176492" y="411460"/>
                  <a:pt x="5178559" y="416962"/>
                  <a:pt x="5179341" y="424645"/>
                </a:cubicBezTo>
                <a:lnTo>
                  <a:pt x="5140176" y="424645"/>
                </a:lnTo>
                <a:cubicBezTo>
                  <a:pt x="5140827" y="418460"/>
                  <a:pt x="5142357" y="413804"/>
                  <a:pt x="5144766" y="410679"/>
                </a:cubicBezTo>
                <a:cubicBezTo>
                  <a:pt x="5148542" y="405665"/>
                  <a:pt x="5153589" y="403158"/>
                  <a:pt x="5159905" y="403158"/>
                </a:cubicBezTo>
                <a:close/>
                <a:moveTo>
                  <a:pt x="4397905" y="403158"/>
                </a:moveTo>
                <a:cubicBezTo>
                  <a:pt x="4403374" y="403158"/>
                  <a:pt x="4407786" y="404819"/>
                  <a:pt x="4411139" y="408139"/>
                </a:cubicBezTo>
                <a:cubicBezTo>
                  <a:pt x="4414492" y="411460"/>
                  <a:pt x="4416559" y="416962"/>
                  <a:pt x="4417341" y="424645"/>
                </a:cubicBezTo>
                <a:lnTo>
                  <a:pt x="4378176" y="424645"/>
                </a:lnTo>
                <a:cubicBezTo>
                  <a:pt x="4378827" y="418460"/>
                  <a:pt x="4380357" y="413804"/>
                  <a:pt x="4382766" y="410679"/>
                </a:cubicBezTo>
                <a:cubicBezTo>
                  <a:pt x="4386543" y="405665"/>
                  <a:pt x="4391589" y="403158"/>
                  <a:pt x="4397905" y="403158"/>
                </a:cubicBezTo>
                <a:close/>
                <a:moveTo>
                  <a:pt x="6401587" y="381964"/>
                </a:moveTo>
                <a:lnTo>
                  <a:pt x="6401587" y="479144"/>
                </a:lnTo>
                <a:cubicBezTo>
                  <a:pt x="6401587" y="486046"/>
                  <a:pt x="6400708" y="490653"/>
                  <a:pt x="6398950" y="492965"/>
                </a:cubicBezTo>
                <a:cubicBezTo>
                  <a:pt x="6397192" y="495276"/>
                  <a:pt x="6394620" y="496432"/>
                  <a:pt x="6391234" y="496432"/>
                </a:cubicBezTo>
                <a:cubicBezTo>
                  <a:pt x="6389736" y="496432"/>
                  <a:pt x="6387392" y="496106"/>
                  <a:pt x="6384202" y="495455"/>
                </a:cubicBezTo>
                <a:lnTo>
                  <a:pt x="6378244" y="524365"/>
                </a:lnTo>
                <a:cubicBezTo>
                  <a:pt x="6389639" y="526644"/>
                  <a:pt x="6399178" y="527783"/>
                  <a:pt x="6406861" y="527783"/>
                </a:cubicBezTo>
                <a:cubicBezTo>
                  <a:pt x="6416172" y="527783"/>
                  <a:pt x="6423334" y="526123"/>
                  <a:pt x="6428348" y="522802"/>
                </a:cubicBezTo>
                <a:cubicBezTo>
                  <a:pt x="6433362" y="519482"/>
                  <a:pt x="6436796" y="515152"/>
                  <a:pt x="6438652" y="509812"/>
                </a:cubicBezTo>
                <a:cubicBezTo>
                  <a:pt x="6440508" y="504473"/>
                  <a:pt x="6441436" y="495390"/>
                  <a:pt x="6441436" y="482563"/>
                </a:cubicBezTo>
                <a:lnTo>
                  <a:pt x="6441436" y="381964"/>
                </a:lnTo>
                <a:close/>
                <a:moveTo>
                  <a:pt x="5628109" y="381964"/>
                </a:moveTo>
                <a:lnTo>
                  <a:pt x="5628109" y="447988"/>
                </a:lnTo>
                <a:cubicBezTo>
                  <a:pt x="5628109" y="461597"/>
                  <a:pt x="5631218" y="471673"/>
                  <a:pt x="5637436" y="478217"/>
                </a:cubicBezTo>
                <a:cubicBezTo>
                  <a:pt x="5643654" y="484760"/>
                  <a:pt x="5652233" y="488032"/>
                  <a:pt x="5663172" y="488032"/>
                </a:cubicBezTo>
                <a:cubicBezTo>
                  <a:pt x="5671376" y="488032"/>
                  <a:pt x="5678294" y="486567"/>
                  <a:pt x="5683926" y="483637"/>
                </a:cubicBezTo>
                <a:cubicBezTo>
                  <a:pt x="5689558" y="480707"/>
                  <a:pt x="5695142" y="475791"/>
                  <a:pt x="5700676" y="468889"/>
                </a:cubicBezTo>
                <a:lnTo>
                  <a:pt x="5700676" y="485688"/>
                </a:lnTo>
                <a:lnTo>
                  <a:pt x="5737790" y="485688"/>
                </a:lnTo>
                <a:lnTo>
                  <a:pt x="5737790" y="381964"/>
                </a:lnTo>
                <a:lnTo>
                  <a:pt x="5698039" y="381964"/>
                </a:lnTo>
                <a:lnTo>
                  <a:pt x="5698039" y="431873"/>
                </a:lnTo>
                <a:cubicBezTo>
                  <a:pt x="5698039" y="441314"/>
                  <a:pt x="5696525" y="447858"/>
                  <a:pt x="5693498" y="451504"/>
                </a:cubicBezTo>
                <a:cubicBezTo>
                  <a:pt x="5690470" y="455151"/>
                  <a:pt x="5686579" y="456974"/>
                  <a:pt x="5681826" y="456974"/>
                </a:cubicBezTo>
                <a:cubicBezTo>
                  <a:pt x="5677464" y="456974"/>
                  <a:pt x="5674078" y="455606"/>
                  <a:pt x="5671669" y="452872"/>
                </a:cubicBezTo>
                <a:cubicBezTo>
                  <a:pt x="5669260" y="450137"/>
                  <a:pt x="5668055" y="445514"/>
                  <a:pt x="5668055" y="439003"/>
                </a:cubicBezTo>
                <a:lnTo>
                  <a:pt x="5668055" y="381964"/>
                </a:lnTo>
                <a:close/>
                <a:moveTo>
                  <a:pt x="5296589" y="381964"/>
                </a:moveTo>
                <a:lnTo>
                  <a:pt x="5296589" y="485688"/>
                </a:lnTo>
                <a:lnTo>
                  <a:pt x="5336340" y="485688"/>
                </a:lnTo>
                <a:lnTo>
                  <a:pt x="5336340" y="381964"/>
                </a:lnTo>
                <a:close/>
                <a:moveTo>
                  <a:pt x="4732759" y="381964"/>
                </a:moveTo>
                <a:lnTo>
                  <a:pt x="4732759" y="447988"/>
                </a:lnTo>
                <a:cubicBezTo>
                  <a:pt x="4732759" y="461597"/>
                  <a:pt x="4735868" y="471673"/>
                  <a:pt x="4742086" y="478217"/>
                </a:cubicBezTo>
                <a:cubicBezTo>
                  <a:pt x="4748304" y="484760"/>
                  <a:pt x="4756883" y="488032"/>
                  <a:pt x="4767822" y="488032"/>
                </a:cubicBezTo>
                <a:cubicBezTo>
                  <a:pt x="4776026" y="488032"/>
                  <a:pt x="4782944" y="486567"/>
                  <a:pt x="4788576" y="483637"/>
                </a:cubicBezTo>
                <a:cubicBezTo>
                  <a:pt x="4794209" y="480707"/>
                  <a:pt x="4799792" y="475791"/>
                  <a:pt x="4805327" y="468889"/>
                </a:cubicBezTo>
                <a:lnTo>
                  <a:pt x="4805327" y="485688"/>
                </a:lnTo>
                <a:lnTo>
                  <a:pt x="4842441" y="485688"/>
                </a:lnTo>
                <a:lnTo>
                  <a:pt x="4842441" y="381964"/>
                </a:lnTo>
                <a:lnTo>
                  <a:pt x="4802689" y="381964"/>
                </a:lnTo>
                <a:lnTo>
                  <a:pt x="4802689" y="431873"/>
                </a:lnTo>
                <a:cubicBezTo>
                  <a:pt x="4802689" y="441314"/>
                  <a:pt x="4801176" y="447858"/>
                  <a:pt x="4798148" y="451504"/>
                </a:cubicBezTo>
                <a:cubicBezTo>
                  <a:pt x="4795120" y="455151"/>
                  <a:pt x="4791230" y="456974"/>
                  <a:pt x="4786477" y="456974"/>
                </a:cubicBezTo>
                <a:cubicBezTo>
                  <a:pt x="4782114" y="456974"/>
                  <a:pt x="4778728" y="455606"/>
                  <a:pt x="4776319" y="452872"/>
                </a:cubicBezTo>
                <a:cubicBezTo>
                  <a:pt x="4773910" y="450137"/>
                  <a:pt x="4772705" y="445514"/>
                  <a:pt x="4772705" y="439003"/>
                </a:cubicBezTo>
                <a:lnTo>
                  <a:pt x="4772705" y="381964"/>
                </a:lnTo>
                <a:close/>
                <a:moveTo>
                  <a:pt x="3749879" y="381964"/>
                </a:moveTo>
                <a:lnTo>
                  <a:pt x="3793015" y="485688"/>
                </a:lnTo>
                <a:lnTo>
                  <a:pt x="3828272" y="485688"/>
                </a:lnTo>
                <a:lnTo>
                  <a:pt x="3872355" y="381964"/>
                </a:lnTo>
                <a:lnTo>
                  <a:pt x="3832241" y="381964"/>
                </a:lnTo>
                <a:lnTo>
                  <a:pt x="3811361" y="447695"/>
                </a:lnTo>
                <a:lnTo>
                  <a:pt x="3791239" y="381964"/>
                </a:lnTo>
                <a:close/>
                <a:moveTo>
                  <a:pt x="2578402" y="381964"/>
                </a:moveTo>
                <a:lnTo>
                  <a:pt x="2616864" y="485688"/>
                </a:lnTo>
                <a:lnTo>
                  <a:pt x="2652397" y="485688"/>
                </a:lnTo>
                <a:lnTo>
                  <a:pt x="2672701" y="423278"/>
                </a:lnTo>
                <a:lnTo>
                  <a:pt x="2693710" y="485688"/>
                </a:lnTo>
                <a:lnTo>
                  <a:pt x="2729085" y="485688"/>
                </a:lnTo>
                <a:lnTo>
                  <a:pt x="2767293" y="381964"/>
                </a:lnTo>
                <a:lnTo>
                  <a:pt x="2729094" y="381964"/>
                </a:lnTo>
                <a:lnTo>
                  <a:pt x="2712368" y="447434"/>
                </a:lnTo>
                <a:lnTo>
                  <a:pt x="2690432" y="381964"/>
                </a:lnTo>
                <a:lnTo>
                  <a:pt x="2654510" y="381964"/>
                </a:lnTo>
                <a:lnTo>
                  <a:pt x="2633467" y="447269"/>
                </a:lnTo>
                <a:lnTo>
                  <a:pt x="2616839" y="381964"/>
                </a:lnTo>
                <a:close/>
                <a:moveTo>
                  <a:pt x="2387902" y="381964"/>
                </a:moveTo>
                <a:lnTo>
                  <a:pt x="2426364" y="485688"/>
                </a:lnTo>
                <a:lnTo>
                  <a:pt x="2461897" y="485688"/>
                </a:lnTo>
                <a:lnTo>
                  <a:pt x="2482201" y="423278"/>
                </a:lnTo>
                <a:lnTo>
                  <a:pt x="2503211" y="485688"/>
                </a:lnTo>
                <a:lnTo>
                  <a:pt x="2538585" y="485688"/>
                </a:lnTo>
                <a:lnTo>
                  <a:pt x="2576793" y="381964"/>
                </a:lnTo>
                <a:lnTo>
                  <a:pt x="2538594" y="381964"/>
                </a:lnTo>
                <a:lnTo>
                  <a:pt x="2521868" y="447434"/>
                </a:lnTo>
                <a:lnTo>
                  <a:pt x="2499933" y="381964"/>
                </a:lnTo>
                <a:lnTo>
                  <a:pt x="2464010" y="381964"/>
                </a:lnTo>
                <a:lnTo>
                  <a:pt x="2442967" y="447269"/>
                </a:lnTo>
                <a:lnTo>
                  <a:pt x="2426339" y="381964"/>
                </a:lnTo>
                <a:close/>
                <a:moveTo>
                  <a:pt x="2197402" y="381964"/>
                </a:moveTo>
                <a:lnTo>
                  <a:pt x="2235863" y="485688"/>
                </a:lnTo>
                <a:lnTo>
                  <a:pt x="2271397" y="485688"/>
                </a:lnTo>
                <a:lnTo>
                  <a:pt x="2291701" y="423278"/>
                </a:lnTo>
                <a:lnTo>
                  <a:pt x="2312710" y="485688"/>
                </a:lnTo>
                <a:lnTo>
                  <a:pt x="2348085" y="485688"/>
                </a:lnTo>
                <a:lnTo>
                  <a:pt x="2386293" y="381964"/>
                </a:lnTo>
                <a:lnTo>
                  <a:pt x="2348094" y="381964"/>
                </a:lnTo>
                <a:lnTo>
                  <a:pt x="2331368" y="447434"/>
                </a:lnTo>
                <a:lnTo>
                  <a:pt x="2309432" y="381964"/>
                </a:lnTo>
                <a:lnTo>
                  <a:pt x="2273510" y="381964"/>
                </a:lnTo>
                <a:lnTo>
                  <a:pt x="2252467" y="447269"/>
                </a:lnTo>
                <a:lnTo>
                  <a:pt x="2235839" y="381964"/>
                </a:lnTo>
                <a:close/>
                <a:moveTo>
                  <a:pt x="2028147" y="381964"/>
                </a:moveTo>
                <a:lnTo>
                  <a:pt x="2028147" y="421813"/>
                </a:lnTo>
                <a:lnTo>
                  <a:pt x="2070633" y="421813"/>
                </a:lnTo>
                <a:lnTo>
                  <a:pt x="2070633" y="381964"/>
                </a:lnTo>
                <a:close/>
                <a:moveTo>
                  <a:pt x="1113747" y="381964"/>
                </a:moveTo>
                <a:lnTo>
                  <a:pt x="1113747" y="421813"/>
                </a:lnTo>
                <a:lnTo>
                  <a:pt x="1156233" y="421813"/>
                </a:lnTo>
                <a:lnTo>
                  <a:pt x="1156233" y="381964"/>
                </a:lnTo>
                <a:close/>
                <a:moveTo>
                  <a:pt x="6798395" y="379620"/>
                </a:moveTo>
                <a:cubicBezTo>
                  <a:pt x="6790256" y="379620"/>
                  <a:pt x="6783354" y="381102"/>
                  <a:pt x="6777690" y="384064"/>
                </a:cubicBezTo>
                <a:cubicBezTo>
                  <a:pt x="6772025" y="387027"/>
                  <a:pt x="6766425" y="391959"/>
                  <a:pt x="6760891" y="398861"/>
                </a:cubicBezTo>
                <a:lnTo>
                  <a:pt x="6760891" y="381964"/>
                </a:lnTo>
                <a:lnTo>
                  <a:pt x="6723874" y="381964"/>
                </a:lnTo>
                <a:lnTo>
                  <a:pt x="6723874" y="485688"/>
                </a:lnTo>
                <a:lnTo>
                  <a:pt x="6763625" y="485688"/>
                </a:lnTo>
                <a:lnTo>
                  <a:pt x="6763625" y="435877"/>
                </a:lnTo>
                <a:cubicBezTo>
                  <a:pt x="6763625" y="426436"/>
                  <a:pt x="6765123" y="419892"/>
                  <a:pt x="6768118" y="416246"/>
                </a:cubicBezTo>
                <a:cubicBezTo>
                  <a:pt x="6771113" y="412600"/>
                  <a:pt x="6775020" y="410777"/>
                  <a:pt x="6779838" y="410777"/>
                </a:cubicBezTo>
                <a:cubicBezTo>
                  <a:pt x="6784201" y="410777"/>
                  <a:pt x="6787587" y="412128"/>
                  <a:pt x="6789996" y="414830"/>
                </a:cubicBezTo>
                <a:cubicBezTo>
                  <a:pt x="6792405" y="417532"/>
                  <a:pt x="6793610" y="422139"/>
                  <a:pt x="6793610" y="428650"/>
                </a:cubicBezTo>
                <a:lnTo>
                  <a:pt x="6793610" y="485688"/>
                </a:lnTo>
                <a:lnTo>
                  <a:pt x="6833556" y="485688"/>
                </a:lnTo>
                <a:lnTo>
                  <a:pt x="6833556" y="419762"/>
                </a:lnTo>
                <a:cubicBezTo>
                  <a:pt x="6833556" y="406088"/>
                  <a:pt x="6830447" y="395980"/>
                  <a:pt x="6824229" y="389436"/>
                </a:cubicBezTo>
                <a:cubicBezTo>
                  <a:pt x="6818010" y="382892"/>
                  <a:pt x="6809399" y="379620"/>
                  <a:pt x="6798395" y="379620"/>
                </a:cubicBezTo>
                <a:close/>
                <a:moveTo>
                  <a:pt x="6644926" y="379620"/>
                </a:moveTo>
                <a:cubicBezTo>
                  <a:pt x="6626759" y="379620"/>
                  <a:pt x="6612337" y="384748"/>
                  <a:pt x="6601658" y="395003"/>
                </a:cubicBezTo>
                <a:cubicBezTo>
                  <a:pt x="6590980" y="405258"/>
                  <a:pt x="6585641" y="418297"/>
                  <a:pt x="6585641" y="434119"/>
                </a:cubicBezTo>
                <a:cubicBezTo>
                  <a:pt x="6585641" y="451114"/>
                  <a:pt x="6591957" y="464852"/>
                  <a:pt x="6604588" y="475335"/>
                </a:cubicBezTo>
                <a:cubicBezTo>
                  <a:pt x="6614876" y="483800"/>
                  <a:pt x="6628354" y="488032"/>
                  <a:pt x="6645023" y="488032"/>
                </a:cubicBezTo>
                <a:cubicBezTo>
                  <a:pt x="6663710" y="488032"/>
                  <a:pt x="6678344" y="482937"/>
                  <a:pt x="6688925" y="472747"/>
                </a:cubicBezTo>
                <a:cubicBezTo>
                  <a:pt x="6699506" y="462557"/>
                  <a:pt x="6704796" y="449486"/>
                  <a:pt x="6704796" y="433533"/>
                </a:cubicBezTo>
                <a:cubicBezTo>
                  <a:pt x="6704796" y="419339"/>
                  <a:pt x="6700531" y="407391"/>
                  <a:pt x="6692002" y="397689"/>
                </a:cubicBezTo>
                <a:cubicBezTo>
                  <a:pt x="6681388" y="385643"/>
                  <a:pt x="6665696" y="379620"/>
                  <a:pt x="6644926" y="379620"/>
                </a:cubicBezTo>
                <a:close/>
                <a:moveTo>
                  <a:pt x="6514459" y="379620"/>
                </a:moveTo>
                <a:cubicBezTo>
                  <a:pt x="6502739" y="379620"/>
                  <a:pt x="6493395" y="380840"/>
                  <a:pt x="6486428" y="383279"/>
                </a:cubicBezTo>
                <a:cubicBezTo>
                  <a:pt x="6479461" y="385718"/>
                  <a:pt x="6473992" y="389410"/>
                  <a:pt x="6470020" y="394353"/>
                </a:cubicBezTo>
                <a:cubicBezTo>
                  <a:pt x="6466048" y="399296"/>
                  <a:pt x="6464062" y="405183"/>
                  <a:pt x="6464062" y="412014"/>
                </a:cubicBezTo>
                <a:cubicBezTo>
                  <a:pt x="6464062" y="418259"/>
                  <a:pt x="6465902" y="423820"/>
                  <a:pt x="6469580" y="428699"/>
                </a:cubicBezTo>
                <a:cubicBezTo>
                  <a:pt x="6473259" y="433577"/>
                  <a:pt x="6477785" y="437041"/>
                  <a:pt x="6483156" y="439090"/>
                </a:cubicBezTo>
                <a:cubicBezTo>
                  <a:pt x="6488528" y="441139"/>
                  <a:pt x="6498116" y="443366"/>
                  <a:pt x="6511920" y="445772"/>
                </a:cubicBezTo>
                <a:cubicBezTo>
                  <a:pt x="6521166" y="447398"/>
                  <a:pt x="6526863" y="448763"/>
                  <a:pt x="6529012" y="449868"/>
                </a:cubicBezTo>
                <a:cubicBezTo>
                  <a:pt x="6532007" y="451429"/>
                  <a:pt x="6533504" y="453640"/>
                  <a:pt x="6533504" y="456501"/>
                </a:cubicBezTo>
                <a:cubicBezTo>
                  <a:pt x="6533504" y="459036"/>
                  <a:pt x="6532365" y="461149"/>
                  <a:pt x="6530086" y="462838"/>
                </a:cubicBezTo>
                <a:cubicBezTo>
                  <a:pt x="6527156" y="465114"/>
                  <a:pt x="6523021" y="466252"/>
                  <a:pt x="6517682" y="466252"/>
                </a:cubicBezTo>
                <a:cubicBezTo>
                  <a:pt x="6512799" y="466252"/>
                  <a:pt x="6508892" y="465243"/>
                  <a:pt x="6505962" y="463224"/>
                </a:cubicBezTo>
                <a:cubicBezTo>
                  <a:pt x="6503032" y="461206"/>
                  <a:pt x="6500753" y="457853"/>
                  <a:pt x="6499125" y="453165"/>
                </a:cubicBezTo>
                <a:lnTo>
                  <a:pt x="6459667" y="456876"/>
                </a:lnTo>
                <a:cubicBezTo>
                  <a:pt x="6461946" y="466838"/>
                  <a:pt x="6467106" y="474521"/>
                  <a:pt x="6475148" y="479926"/>
                </a:cubicBezTo>
                <a:cubicBezTo>
                  <a:pt x="6483189" y="485330"/>
                  <a:pt x="6496683" y="488032"/>
                  <a:pt x="6515631" y="488032"/>
                </a:cubicBezTo>
                <a:cubicBezTo>
                  <a:pt x="6529044" y="488032"/>
                  <a:pt x="6539641" y="486357"/>
                  <a:pt x="6547422" y="483008"/>
                </a:cubicBezTo>
                <a:cubicBezTo>
                  <a:pt x="6555203" y="479658"/>
                  <a:pt x="6560900" y="475154"/>
                  <a:pt x="6564514" y="469494"/>
                </a:cubicBezTo>
                <a:cubicBezTo>
                  <a:pt x="6568128" y="463835"/>
                  <a:pt x="6569935" y="458013"/>
                  <a:pt x="6569935" y="452029"/>
                </a:cubicBezTo>
                <a:cubicBezTo>
                  <a:pt x="6569935" y="446110"/>
                  <a:pt x="6568226" y="440679"/>
                  <a:pt x="6564807" y="435735"/>
                </a:cubicBezTo>
                <a:cubicBezTo>
                  <a:pt x="6561389" y="430792"/>
                  <a:pt x="6556457" y="426987"/>
                  <a:pt x="6550010" y="424320"/>
                </a:cubicBezTo>
                <a:cubicBezTo>
                  <a:pt x="6543564" y="421653"/>
                  <a:pt x="6533732" y="419571"/>
                  <a:pt x="6520515" y="418076"/>
                </a:cubicBezTo>
                <a:cubicBezTo>
                  <a:pt x="6511790" y="417035"/>
                  <a:pt x="6506125" y="415864"/>
                  <a:pt x="6503520" y="414564"/>
                </a:cubicBezTo>
                <a:cubicBezTo>
                  <a:pt x="6500916" y="413264"/>
                  <a:pt x="6499614" y="411346"/>
                  <a:pt x="6499614" y="408811"/>
                </a:cubicBezTo>
                <a:cubicBezTo>
                  <a:pt x="6499614" y="406535"/>
                  <a:pt x="6500639" y="404601"/>
                  <a:pt x="6502690" y="403008"/>
                </a:cubicBezTo>
                <a:cubicBezTo>
                  <a:pt x="6504741" y="401415"/>
                  <a:pt x="6508013" y="400619"/>
                  <a:pt x="6512506" y="400619"/>
                </a:cubicBezTo>
                <a:cubicBezTo>
                  <a:pt x="6516933" y="400619"/>
                  <a:pt x="6520710" y="401661"/>
                  <a:pt x="6523835" y="403744"/>
                </a:cubicBezTo>
                <a:cubicBezTo>
                  <a:pt x="6526114" y="405307"/>
                  <a:pt x="6527742" y="407749"/>
                  <a:pt x="6528719" y="411070"/>
                </a:cubicBezTo>
                <a:lnTo>
                  <a:pt x="6566419" y="407358"/>
                </a:lnTo>
                <a:cubicBezTo>
                  <a:pt x="6563814" y="400586"/>
                  <a:pt x="6560542" y="395215"/>
                  <a:pt x="6556603" y="391243"/>
                </a:cubicBezTo>
                <a:cubicBezTo>
                  <a:pt x="6552664" y="387271"/>
                  <a:pt x="6547748" y="384341"/>
                  <a:pt x="6541855" y="382453"/>
                </a:cubicBezTo>
                <a:cubicBezTo>
                  <a:pt x="6535962" y="380564"/>
                  <a:pt x="6526830" y="379620"/>
                  <a:pt x="6514459" y="379620"/>
                </a:cubicBezTo>
                <a:close/>
                <a:moveTo>
                  <a:pt x="6141170" y="379620"/>
                </a:moveTo>
                <a:cubicBezTo>
                  <a:pt x="6133031" y="379620"/>
                  <a:pt x="6126129" y="381102"/>
                  <a:pt x="6120465" y="384064"/>
                </a:cubicBezTo>
                <a:cubicBezTo>
                  <a:pt x="6114800" y="387027"/>
                  <a:pt x="6109200" y="391959"/>
                  <a:pt x="6103666" y="398861"/>
                </a:cubicBezTo>
                <a:lnTo>
                  <a:pt x="6103666" y="381964"/>
                </a:lnTo>
                <a:lnTo>
                  <a:pt x="6066649" y="381964"/>
                </a:lnTo>
                <a:lnTo>
                  <a:pt x="6066649" y="485688"/>
                </a:lnTo>
                <a:lnTo>
                  <a:pt x="6106400" y="485688"/>
                </a:lnTo>
                <a:lnTo>
                  <a:pt x="6106400" y="435877"/>
                </a:lnTo>
                <a:cubicBezTo>
                  <a:pt x="6106400" y="426436"/>
                  <a:pt x="6107898" y="419892"/>
                  <a:pt x="6110893" y="416246"/>
                </a:cubicBezTo>
                <a:cubicBezTo>
                  <a:pt x="6113888" y="412600"/>
                  <a:pt x="6117795" y="410777"/>
                  <a:pt x="6122613" y="410777"/>
                </a:cubicBezTo>
                <a:cubicBezTo>
                  <a:pt x="6126976" y="410777"/>
                  <a:pt x="6130362" y="412128"/>
                  <a:pt x="6132771" y="414830"/>
                </a:cubicBezTo>
                <a:cubicBezTo>
                  <a:pt x="6135180" y="417532"/>
                  <a:pt x="6136385" y="422139"/>
                  <a:pt x="6136385" y="428650"/>
                </a:cubicBezTo>
                <a:lnTo>
                  <a:pt x="6136385" y="485688"/>
                </a:lnTo>
                <a:lnTo>
                  <a:pt x="6176331" y="485688"/>
                </a:lnTo>
                <a:lnTo>
                  <a:pt x="6176331" y="419762"/>
                </a:lnTo>
                <a:cubicBezTo>
                  <a:pt x="6176331" y="406088"/>
                  <a:pt x="6173222" y="395980"/>
                  <a:pt x="6167004" y="389436"/>
                </a:cubicBezTo>
                <a:cubicBezTo>
                  <a:pt x="6160785" y="382892"/>
                  <a:pt x="6152174" y="379620"/>
                  <a:pt x="6141170" y="379620"/>
                </a:cubicBezTo>
                <a:close/>
                <a:moveTo>
                  <a:pt x="5979445" y="379620"/>
                </a:moveTo>
                <a:cubicBezTo>
                  <a:pt x="5967334" y="379620"/>
                  <a:pt x="5957405" y="381214"/>
                  <a:pt x="5949656" y="384401"/>
                </a:cubicBezTo>
                <a:cubicBezTo>
                  <a:pt x="5944773" y="386418"/>
                  <a:pt x="5940020" y="389492"/>
                  <a:pt x="5935397" y="393623"/>
                </a:cubicBezTo>
                <a:cubicBezTo>
                  <a:pt x="5930774" y="397754"/>
                  <a:pt x="5927128" y="402421"/>
                  <a:pt x="5924458" y="407625"/>
                </a:cubicBezTo>
                <a:cubicBezTo>
                  <a:pt x="5920812" y="414716"/>
                  <a:pt x="5918988" y="423597"/>
                  <a:pt x="5918988" y="434266"/>
                </a:cubicBezTo>
                <a:cubicBezTo>
                  <a:pt x="5918988" y="444479"/>
                  <a:pt x="5920486" y="452676"/>
                  <a:pt x="5923481" y="458856"/>
                </a:cubicBezTo>
                <a:cubicBezTo>
                  <a:pt x="5926476" y="465036"/>
                  <a:pt x="5930611" y="470419"/>
                  <a:pt x="5935885" y="475006"/>
                </a:cubicBezTo>
                <a:cubicBezTo>
                  <a:pt x="5941159" y="479592"/>
                  <a:pt x="5947459" y="482910"/>
                  <a:pt x="5954784" y="484959"/>
                </a:cubicBezTo>
                <a:cubicBezTo>
                  <a:pt x="5962109" y="487008"/>
                  <a:pt x="5971274" y="488032"/>
                  <a:pt x="5982278" y="488032"/>
                </a:cubicBezTo>
                <a:cubicBezTo>
                  <a:pt x="5993672" y="488032"/>
                  <a:pt x="6003065" y="486437"/>
                  <a:pt x="6010455" y="483247"/>
                </a:cubicBezTo>
                <a:cubicBezTo>
                  <a:pt x="6017845" y="480056"/>
                  <a:pt x="6023917" y="475580"/>
                  <a:pt x="6028670" y="469817"/>
                </a:cubicBezTo>
                <a:cubicBezTo>
                  <a:pt x="6033423" y="464055"/>
                  <a:pt x="6036842" y="457234"/>
                  <a:pt x="6038925" y="449356"/>
                </a:cubicBezTo>
                <a:lnTo>
                  <a:pt x="6001128" y="445058"/>
                </a:lnTo>
                <a:cubicBezTo>
                  <a:pt x="5999370" y="450593"/>
                  <a:pt x="5996716" y="454695"/>
                  <a:pt x="5993168" y="457364"/>
                </a:cubicBezTo>
                <a:cubicBezTo>
                  <a:pt x="5989619" y="460034"/>
                  <a:pt x="5985240" y="461369"/>
                  <a:pt x="5980031" y="461369"/>
                </a:cubicBezTo>
                <a:cubicBezTo>
                  <a:pt x="5973780" y="461369"/>
                  <a:pt x="5968637" y="459159"/>
                  <a:pt x="5964600" y="454740"/>
                </a:cubicBezTo>
                <a:cubicBezTo>
                  <a:pt x="5960563" y="450320"/>
                  <a:pt x="5958544" y="443853"/>
                  <a:pt x="5958544" y="435339"/>
                </a:cubicBezTo>
                <a:cubicBezTo>
                  <a:pt x="5958544" y="425783"/>
                  <a:pt x="5960579" y="418650"/>
                  <a:pt x="5964648" y="413938"/>
                </a:cubicBezTo>
                <a:cubicBezTo>
                  <a:pt x="5968718" y="409226"/>
                  <a:pt x="5974041" y="406870"/>
                  <a:pt x="5980617" y="406870"/>
                </a:cubicBezTo>
                <a:cubicBezTo>
                  <a:pt x="5985826" y="406870"/>
                  <a:pt x="5989977" y="407993"/>
                  <a:pt x="5993070" y="410239"/>
                </a:cubicBezTo>
                <a:cubicBezTo>
                  <a:pt x="5996163" y="412486"/>
                  <a:pt x="5998295" y="415823"/>
                  <a:pt x="5999467" y="420250"/>
                </a:cubicBezTo>
                <a:lnTo>
                  <a:pt x="6036874" y="415269"/>
                </a:lnTo>
                <a:cubicBezTo>
                  <a:pt x="6033293" y="403614"/>
                  <a:pt x="6027059" y="394759"/>
                  <a:pt x="6018171" y="388703"/>
                </a:cubicBezTo>
                <a:cubicBezTo>
                  <a:pt x="6009283" y="382648"/>
                  <a:pt x="5996374" y="379620"/>
                  <a:pt x="5979445" y="379620"/>
                </a:cubicBezTo>
                <a:close/>
                <a:moveTo>
                  <a:pt x="5900850" y="379620"/>
                </a:moveTo>
                <a:cubicBezTo>
                  <a:pt x="5895250" y="379620"/>
                  <a:pt x="5890546" y="381004"/>
                  <a:pt x="5886737" y="383771"/>
                </a:cubicBezTo>
                <a:cubicBezTo>
                  <a:pt x="5882928" y="386538"/>
                  <a:pt x="5879233" y="391601"/>
                  <a:pt x="5875652" y="398959"/>
                </a:cubicBezTo>
                <a:lnTo>
                  <a:pt x="5875652" y="381964"/>
                </a:lnTo>
                <a:lnTo>
                  <a:pt x="5838440" y="381964"/>
                </a:lnTo>
                <a:lnTo>
                  <a:pt x="5838440" y="485688"/>
                </a:lnTo>
                <a:lnTo>
                  <a:pt x="5878386" y="485688"/>
                </a:lnTo>
                <a:lnTo>
                  <a:pt x="5878386" y="450918"/>
                </a:lnTo>
                <a:cubicBezTo>
                  <a:pt x="5878386" y="434315"/>
                  <a:pt x="5880437" y="422985"/>
                  <a:pt x="5884539" y="416930"/>
                </a:cubicBezTo>
                <a:cubicBezTo>
                  <a:pt x="5887404" y="412632"/>
                  <a:pt x="5891441" y="410484"/>
                  <a:pt x="5896650" y="410484"/>
                </a:cubicBezTo>
                <a:cubicBezTo>
                  <a:pt x="5899385" y="410484"/>
                  <a:pt x="5903096" y="411460"/>
                  <a:pt x="5907785" y="413414"/>
                </a:cubicBezTo>
                <a:lnTo>
                  <a:pt x="5920091" y="385090"/>
                </a:lnTo>
                <a:cubicBezTo>
                  <a:pt x="5913124" y="381443"/>
                  <a:pt x="5906710" y="379620"/>
                  <a:pt x="5900850" y="379620"/>
                </a:cubicBezTo>
                <a:close/>
                <a:moveTo>
                  <a:pt x="5548769" y="379620"/>
                </a:moveTo>
                <a:cubicBezTo>
                  <a:pt x="5530473" y="379620"/>
                  <a:pt x="5516132" y="384634"/>
                  <a:pt x="5505746" y="394661"/>
                </a:cubicBezTo>
                <a:cubicBezTo>
                  <a:pt x="5495361" y="404689"/>
                  <a:pt x="5490168" y="417809"/>
                  <a:pt x="5490168" y="434022"/>
                </a:cubicBezTo>
                <a:cubicBezTo>
                  <a:pt x="5490168" y="445416"/>
                  <a:pt x="5492756" y="455330"/>
                  <a:pt x="5497933" y="463762"/>
                </a:cubicBezTo>
                <a:cubicBezTo>
                  <a:pt x="5503109" y="472194"/>
                  <a:pt x="5509637" y="478347"/>
                  <a:pt x="5517515" y="482221"/>
                </a:cubicBezTo>
                <a:cubicBezTo>
                  <a:pt x="5525394" y="486095"/>
                  <a:pt x="5536203" y="488032"/>
                  <a:pt x="5549941" y="488032"/>
                </a:cubicBezTo>
                <a:cubicBezTo>
                  <a:pt x="5565764" y="488032"/>
                  <a:pt x="5577907" y="485770"/>
                  <a:pt x="5586372" y="481244"/>
                </a:cubicBezTo>
                <a:cubicBezTo>
                  <a:pt x="5594836" y="476719"/>
                  <a:pt x="5602064" y="469247"/>
                  <a:pt x="5608054" y="458829"/>
                </a:cubicBezTo>
                <a:lnTo>
                  <a:pt x="5568889" y="455216"/>
                </a:lnTo>
                <a:cubicBezTo>
                  <a:pt x="5566415" y="458341"/>
                  <a:pt x="5564103" y="460522"/>
                  <a:pt x="5561954" y="461759"/>
                </a:cubicBezTo>
                <a:cubicBezTo>
                  <a:pt x="5558438" y="463713"/>
                  <a:pt x="5554727" y="464690"/>
                  <a:pt x="5550820" y="464690"/>
                </a:cubicBezTo>
                <a:cubicBezTo>
                  <a:pt x="5544635" y="464690"/>
                  <a:pt x="5539621" y="462443"/>
                  <a:pt x="5535779" y="457950"/>
                </a:cubicBezTo>
                <a:cubicBezTo>
                  <a:pt x="5533045" y="454825"/>
                  <a:pt x="5531319" y="450072"/>
                  <a:pt x="5530603" y="443691"/>
                </a:cubicBezTo>
                <a:lnTo>
                  <a:pt x="5610300" y="443691"/>
                </a:lnTo>
                <a:lnTo>
                  <a:pt x="5610300" y="439198"/>
                </a:lnTo>
                <a:cubicBezTo>
                  <a:pt x="5610300" y="425524"/>
                  <a:pt x="5608054" y="414423"/>
                  <a:pt x="5603561" y="405893"/>
                </a:cubicBezTo>
                <a:cubicBezTo>
                  <a:pt x="5599068" y="397363"/>
                  <a:pt x="5592525" y="390852"/>
                  <a:pt x="5583930" y="386359"/>
                </a:cubicBezTo>
                <a:cubicBezTo>
                  <a:pt x="5575335" y="381867"/>
                  <a:pt x="5563615" y="379620"/>
                  <a:pt x="5548769" y="379620"/>
                </a:cubicBezTo>
                <a:close/>
                <a:moveTo>
                  <a:pt x="5413661" y="379620"/>
                </a:moveTo>
                <a:cubicBezTo>
                  <a:pt x="5406238" y="379620"/>
                  <a:pt x="5399336" y="380174"/>
                  <a:pt x="5392955" y="381281"/>
                </a:cubicBezTo>
                <a:cubicBezTo>
                  <a:pt x="5386574" y="382388"/>
                  <a:pt x="5381561" y="383950"/>
                  <a:pt x="5377915" y="385969"/>
                </a:cubicBezTo>
                <a:cubicBezTo>
                  <a:pt x="5372836" y="388769"/>
                  <a:pt x="5368945" y="392073"/>
                  <a:pt x="5366243" y="395882"/>
                </a:cubicBezTo>
                <a:cubicBezTo>
                  <a:pt x="5363541" y="399691"/>
                  <a:pt x="5361474" y="404916"/>
                  <a:pt x="5360041" y="411558"/>
                </a:cubicBezTo>
                <a:lnTo>
                  <a:pt x="5398034" y="415562"/>
                </a:lnTo>
                <a:cubicBezTo>
                  <a:pt x="5399597" y="411070"/>
                  <a:pt x="5401648" y="408009"/>
                  <a:pt x="5404187" y="406381"/>
                </a:cubicBezTo>
                <a:cubicBezTo>
                  <a:pt x="5407443" y="404298"/>
                  <a:pt x="5412326" y="403256"/>
                  <a:pt x="5418838" y="403256"/>
                </a:cubicBezTo>
                <a:cubicBezTo>
                  <a:pt x="5423916" y="403256"/>
                  <a:pt x="5427465" y="404233"/>
                  <a:pt x="5429483" y="406186"/>
                </a:cubicBezTo>
                <a:cubicBezTo>
                  <a:pt x="5431502" y="408139"/>
                  <a:pt x="5432511" y="411558"/>
                  <a:pt x="5432511" y="416441"/>
                </a:cubicBezTo>
                <a:cubicBezTo>
                  <a:pt x="5427563" y="418395"/>
                  <a:pt x="5422875" y="419974"/>
                  <a:pt x="5418447" y="421178"/>
                </a:cubicBezTo>
                <a:cubicBezTo>
                  <a:pt x="5414019" y="422383"/>
                  <a:pt x="5404350" y="424483"/>
                  <a:pt x="5389439" y="427478"/>
                </a:cubicBezTo>
                <a:cubicBezTo>
                  <a:pt x="5377003" y="429952"/>
                  <a:pt x="5368473" y="433729"/>
                  <a:pt x="5363850" y="438807"/>
                </a:cubicBezTo>
                <a:cubicBezTo>
                  <a:pt x="5359227" y="443886"/>
                  <a:pt x="5356916" y="450365"/>
                  <a:pt x="5356916" y="458243"/>
                </a:cubicBezTo>
                <a:cubicBezTo>
                  <a:pt x="5356916" y="466643"/>
                  <a:pt x="5360123" y="473708"/>
                  <a:pt x="5366536" y="479437"/>
                </a:cubicBezTo>
                <a:cubicBezTo>
                  <a:pt x="5372950" y="485167"/>
                  <a:pt x="5382342" y="488032"/>
                  <a:pt x="5394714" y="488032"/>
                </a:cubicBezTo>
                <a:cubicBezTo>
                  <a:pt x="5404025" y="488032"/>
                  <a:pt x="5412196" y="486600"/>
                  <a:pt x="5419228" y="483735"/>
                </a:cubicBezTo>
                <a:cubicBezTo>
                  <a:pt x="5424372" y="481586"/>
                  <a:pt x="5429549" y="478005"/>
                  <a:pt x="5434758" y="472991"/>
                </a:cubicBezTo>
                <a:cubicBezTo>
                  <a:pt x="5435213" y="475987"/>
                  <a:pt x="5435669" y="478184"/>
                  <a:pt x="5436125" y="479584"/>
                </a:cubicBezTo>
                <a:cubicBezTo>
                  <a:pt x="5436581" y="480984"/>
                  <a:pt x="5437557" y="483019"/>
                  <a:pt x="5439055" y="485688"/>
                </a:cubicBezTo>
                <a:lnTo>
                  <a:pt x="5476364" y="485688"/>
                </a:lnTo>
                <a:cubicBezTo>
                  <a:pt x="5474281" y="481391"/>
                  <a:pt x="5472930" y="477858"/>
                  <a:pt x="5472311" y="475091"/>
                </a:cubicBezTo>
                <a:cubicBezTo>
                  <a:pt x="5471693" y="472324"/>
                  <a:pt x="5471383" y="468499"/>
                  <a:pt x="5471383" y="463615"/>
                </a:cubicBezTo>
                <a:lnTo>
                  <a:pt x="5471383" y="417809"/>
                </a:lnTo>
                <a:cubicBezTo>
                  <a:pt x="5471383" y="412925"/>
                  <a:pt x="5470407" y="407798"/>
                  <a:pt x="5468453" y="402426"/>
                </a:cubicBezTo>
                <a:cubicBezTo>
                  <a:pt x="5466500" y="397054"/>
                  <a:pt x="5463830" y="392903"/>
                  <a:pt x="5460444" y="389973"/>
                </a:cubicBezTo>
                <a:cubicBezTo>
                  <a:pt x="5455626" y="385741"/>
                  <a:pt x="5449603" y="382957"/>
                  <a:pt x="5442376" y="381623"/>
                </a:cubicBezTo>
                <a:cubicBezTo>
                  <a:pt x="5435148" y="380288"/>
                  <a:pt x="5425577" y="379620"/>
                  <a:pt x="5413661" y="379620"/>
                </a:cubicBezTo>
                <a:close/>
                <a:moveTo>
                  <a:pt x="5158244" y="379620"/>
                </a:moveTo>
                <a:cubicBezTo>
                  <a:pt x="5139948" y="379620"/>
                  <a:pt x="5125607" y="384634"/>
                  <a:pt x="5115221" y="394661"/>
                </a:cubicBezTo>
                <a:cubicBezTo>
                  <a:pt x="5104836" y="404689"/>
                  <a:pt x="5099643" y="417809"/>
                  <a:pt x="5099643" y="434022"/>
                </a:cubicBezTo>
                <a:cubicBezTo>
                  <a:pt x="5099643" y="445416"/>
                  <a:pt x="5102231" y="455330"/>
                  <a:pt x="5107408" y="463762"/>
                </a:cubicBezTo>
                <a:cubicBezTo>
                  <a:pt x="5112584" y="472194"/>
                  <a:pt x="5119112" y="478347"/>
                  <a:pt x="5126990" y="482221"/>
                </a:cubicBezTo>
                <a:cubicBezTo>
                  <a:pt x="5134869" y="486095"/>
                  <a:pt x="5145678" y="488032"/>
                  <a:pt x="5159416" y="488032"/>
                </a:cubicBezTo>
                <a:cubicBezTo>
                  <a:pt x="5175239" y="488032"/>
                  <a:pt x="5187382" y="485770"/>
                  <a:pt x="5195847" y="481244"/>
                </a:cubicBezTo>
                <a:cubicBezTo>
                  <a:pt x="5204311" y="476719"/>
                  <a:pt x="5211539" y="469247"/>
                  <a:pt x="5217529" y="458829"/>
                </a:cubicBezTo>
                <a:lnTo>
                  <a:pt x="5178364" y="455216"/>
                </a:lnTo>
                <a:cubicBezTo>
                  <a:pt x="5175890" y="458341"/>
                  <a:pt x="5173578" y="460522"/>
                  <a:pt x="5171429" y="461759"/>
                </a:cubicBezTo>
                <a:cubicBezTo>
                  <a:pt x="5167913" y="463713"/>
                  <a:pt x="5164202" y="464690"/>
                  <a:pt x="5160295" y="464690"/>
                </a:cubicBezTo>
                <a:cubicBezTo>
                  <a:pt x="5154110" y="464690"/>
                  <a:pt x="5149096" y="462443"/>
                  <a:pt x="5145254" y="457950"/>
                </a:cubicBezTo>
                <a:cubicBezTo>
                  <a:pt x="5142520" y="454825"/>
                  <a:pt x="5140794" y="450072"/>
                  <a:pt x="5140078" y="443691"/>
                </a:cubicBezTo>
                <a:lnTo>
                  <a:pt x="5219775" y="443691"/>
                </a:lnTo>
                <a:lnTo>
                  <a:pt x="5219775" y="439198"/>
                </a:lnTo>
                <a:cubicBezTo>
                  <a:pt x="5219775" y="425524"/>
                  <a:pt x="5217529" y="414423"/>
                  <a:pt x="5213036" y="405893"/>
                </a:cubicBezTo>
                <a:cubicBezTo>
                  <a:pt x="5208543" y="397363"/>
                  <a:pt x="5202000" y="390852"/>
                  <a:pt x="5193405" y="386359"/>
                </a:cubicBezTo>
                <a:cubicBezTo>
                  <a:pt x="5184810" y="381867"/>
                  <a:pt x="5173090" y="379620"/>
                  <a:pt x="5158244" y="379620"/>
                </a:cubicBezTo>
                <a:close/>
                <a:moveTo>
                  <a:pt x="5017420" y="379620"/>
                </a:moveTo>
                <a:cubicBezTo>
                  <a:pt x="5005309" y="379620"/>
                  <a:pt x="4995380" y="381214"/>
                  <a:pt x="4987631" y="384401"/>
                </a:cubicBezTo>
                <a:cubicBezTo>
                  <a:pt x="4982748" y="386418"/>
                  <a:pt x="4977995" y="389492"/>
                  <a:pt x="4973372" y="393623"/>
                </a:cubicBezTo>
                <a:cubicBezTo>
                  <a:pt x="4968749" y="397754"/>
                  <a:pt x="4965103" y="402421"/>
                  <a:pt x="4962433" y="407625"/>
                </a:cubicBezTo>
                <a:cubicBezTo>
                  <a:pt x="4958787" y="414716"/>
                  <a:pt x="4956964" y="423597"/>
                  <a:pt x="4956964" y="434266"/>
                </a:cubicBezTo>
                <a:cubicBezTo>
                  <a:pt x="4956964" y="444479"/>
                  <a:pt x="4958461" y="452676"/>
                  <a:pt x="4961457" y="458856"/>
                </a:cubicBezTo>
                <a:cubicBezTo>
                  <a:pt x="4964452" y="465036"/>
                  <a:pt x="4968586" y="470419"/>
                  <a:pt x="4973860" y="475006"/>
                </a:cubicBezTo>
                <a:cubicBezTo>
                  <a:pt x="4979134" y="479592"/>
                  <a:pt x="4985434" y="482910"/>
                  <a:pt x="4992759" y="484959"/>
                </a:cubicBezTo>
                <a:cubicBezTo>
                  <a:pt x="5000084" y="487008"/>
                  <a:pt x="5009249" y="488032"/>
                  <a:pt x="5020253" y="488032"/>
                </a:cubicBezTo>
                <a:cubicBezTo>
                  <a:pt x="5031647" y="488032"/>
                  <a:pt x="5041040" y="486437"/>
                  <a:pt x="5048430" y="483247"/>
                </a:cubicBezTo>
                <a:cubicBezTo>
                  <a:pt x="5055820" y="480056"/>
                  <a:pt x="5061892" y="475580"/>
                  <a:pt x="5066645" y="469817"/>
                </a:cubicBezTo>
                <a:cubicBezTo>
                  <a:pt x="5071398" y="464055"/>
                  <a:pt x="5074817" y="457234"/>
                  <a:pt x="5076900" y="449356"/>
                </a:cubicBezTo>
                <a:lnTo>
                  <a:pt x="5039103" y="445058"/>
                </a:lnTo>
                <a:cubicBezTo>
                  <a:pt x="5037345" y="450593"/>
                  <a:pt x="5034691" y="454695"/>
                  <a:pt x="5031143" y="457364"/>
                </a:cubicBezTo>
                <a:cubicBezTo>
                  <a:pt x="5027594" y="460034"/>
                  <a:pt x="5023215" y="461369"/>
                  <a:pt x="5018006" y="461369"/>
                </a:cubicBezTo>
                <a:cubicBezTo>
                  <a:pt x="5011755" y="461369"/>
                  <a:pt x="5006612" y="459159"/>
                  <a:pt x="5002575" y="454740"/>
                </a:cubicBezTo>
                <a:cubicBezTo>
                  <a:pt x="4998538" y="450320"/>
                  <a:pt x="4996519" y="443853"/>
                  <a:pt x="4996519" y="435339"/>
                </a:cubicBezTo>
                <a:cubicBezTo>
                  <a:pt x="4996519" y="425783"/>
                  <a:pt x="4998554" y="418650"/>
                  <a:pt x="5002623" y="413938"/>
                </a:cubicBezTo>
                <a:cubicBezTo>
                  <a:pt x="5006693" y="409226"/>
                  <a:pt x="5012016" y="406870"/>
                  <a:pt x="5018592" y="406870"/>
                </a:cubicBezTo>
                <a:cubicBezTo>
                  <a:pt x="5023801" y="406870"/>
                  <a:pt x="5027952" y="407993"/>
                  <a:pt x="5031045" y="410239"/>
                </a:cubicBezTo>
                <a:cubicBezTo>
                  <a:pt x="5034138" y="412486"/>
                  <a:pt x="5036270" y="415823"/>
                  <a:pt x="5037442" y="420250"/>
                </a:cubicBezTo>
                <a:lnTo>
                  <a:pt x="5074849" y="415269"/>
                </a:lnTo>
                <a:cubicBezTo>
                  <a:pt x="5071268" y="403614"/>
                  <a:pt x="5065034" y="394759"/>
                  <a:pt x="5056146" y="388703"/>
                </a:cubicBezTo>
                <a:cubicBezTo>
                  <a:pt x="5047258" y="382648"/>
                  <a:pt x="5034349" y="379620"/>
                  <a:pt x="5017420" y="379620"/>
                </a:cubicBezTo>
                <a:close/>
                <a:moveTo>
                  <a:pt x="4938825" y="379620"/>
                </a:moveTo>
                <a:cubicBezTo>
                  <a:pt x="4933225" y="379620"/>
                  <a:pt x="4928521" y="381004"/>
                  <a:pt x="4924712" y="383771"/>
                </a:cubicBezTo>
                <a:cubicBezTo>
                  <a:pt x="4920903" y="386538"/>
                  <a:pt x="4917208" y="391601"/>
                  <a:pt x="4913627" y="398959"/>
                </a:cubicBezTo>
                <a:lnTo>
                  <a:pt x="4913627" y="381964"/>
                </a:lnTo>
                <a:lnTo>
                  <a:pt x="4876415" y="381964"/>
                </a:lnTo>
                <a:lnTo>
                  <a:pt x="4876415" y="485688"/>
                </a:lnTo>
                <a:lnTo>
                  <a:pt x="4916362" y="485688"/>
                </a:lnTo>
                <a:lnTo>
                  <a:pt x="4916362" y="450918"/>
                </a:lnTo>
                <a:cubicBezTo>
                  <a:pt x="4916362" y="434315"/>
                  <a:pt x="4918413" y="422985"/>
                  <a:pt x="4922515" y="416930"/>
                </a:cubicBezTo>
                <a:cubicBezTo>
                  <a:pt x="4925380" y="412632"/>
                  <a:pt x="4929417" y="410484"/>
                  <a:pt x="4934626" y="410484"/>
                </a:cubicBezTo>
                <a:cubicBezTo>
                  <a:pt x="4937360" y="410484"/>
                  <a:pt x="4941072" y="411460"/>
                  <a:pt x="4945760" y="413414"/>
                </a:cubicBezTo>
                <a:lnTo>
                  <a:pt x="4958066" y="385090"/>
                </a:lnTo>
                <a:cubicBezTo>
                  <a:pt x="4951099" y="381443"/>
                  <a:pt x="4944685" y="379620"/>
                  <a:pt x="4938825" y="379620"/>
                </a:cubicBezTo>
                <a:close/>
                <a:moveTo>
                  <a:pt x="4654201" y="379620"/>
                </a:moveTo>
                <a:cubicBezTo>
                  <a:pt x="4636035" y="379620"/>
                  <a:pt x="4621612" y="384748"/>
                  <a:pt x="4610934" y="395003"/>
                </a:cubicBezTo>
                <a:cubicBezTo>
                  <a:pt x="4600255" y="405258"/>
                  <a:pt x="4594916" y="418297"/>
                  <a:pt x="4594916" y="434119"/>
                </a:cubicBezTo>
                <a:cubicBezTo>
                  <a:pt x="4594916" y="451114"/>
                  <a:pt x="4601232" y="464852"/>
                  <a:pt x="4613864" y="475335"/>
                </a:cubicBezTo>
                <a:cubicBezTo>
                  <a:pt x="4624152" y="483800"/>
                  <a:pt x="4637630" y="488032"/>
                  <a:pt x="4654299" y="488032"/>
                </a:cubicBezTo>
                <a:cubicBezTo>
                  <a:pt x="4672986" y="488032"/>
                  <a:pt x="4687620" y="482937"/>
                  <a:pt x="4698200" y="472747"/>
                </a:cubicBezTo>
                <a:cubicBezTo>
                  <a:pt x="4708781" y="462557"/>
                  <a:pt x="4714072" y="449486"/>
                  <a:pt x="4714072" y="433533"/>
                </a:cubicBezTo>
                <a:cubicBezTo>
                  <a:pt x="4714072" y="419339"/>
                  <a:pt x="4709807" y="407391"/>
                  <a:pt x="4701277" y="397689"/>
                </a:cubicBezTo>
                <a:cubicBezTo>
                  <a:pt x="4690664" y="385643"/>
                  <a:pt x="4674972" y="379620"/>
                  <a:pt x="4654201" y="379620"/>
                </a:cubicBezTo>
                <a:close/>
                <a:moveTo>
                  <a:pt x="4523734" y="379620"/>
                </a:moveTo>
                <a:cubicBezTo>
                  <a:pt x="4512014" y="379620"/>
                  <a:pt x="4502671" y="380840"/>
                  <a:pt x="4495704" y="383279"/>
                </a:cubicBezTo>
                <a:cubicBezTo>
                  <a:pt x="4488736" y="385718"/>
                  <a:pt x="4483267" y="389410"/>
                  <a:pt x="4479295" y="394353"/>
                </a:cubicBezTo>
                <a:cubicBezTo>
                  <a:pt x="4475323" y="399296"/>
                  <a:pt x="4473337" y="405183"/>
                  <a:pt x="4473337" y="412014"/>
                </a:cubicBezTo>
                <a:cubicBezTo>
                  <a:pt x="4473337" y="418259"/>
                  <a:pt x="4475177" y="423820"/>
                  <a:pt x="4478856" y="428699"/>
                </a:cubicBezTo>
                <a:cubicBezTo>
                  <a:pt x="4482534" y="433577"/>
                  <a:pt x="4487060" y="437041"/>
                  <a:pt x="4492432" y="439090"/>
                </a:cubicBezTo>
                <a:cubicBezTo>
                  <a:pt x="4497803" y="441139"/>
                  <a:pt x="4507392" y="443366"/>
                  <a:pt x="4521195" y="445772"/>
                </a:cubicBezTo>
                <a:cubicBezTo>
                  <a:pt x="4530441" y="447398"/>
                  <a:pt x="4536138" y="448763"/>
                  <a:pt x="4538287" y="449868"/>
                </a:cubicBezTo>
                <a:cubicBezTo>
                  <a:pt x="4541282" y="451429"/>
                  <a:pt x="4542780" y="453640"/>
                  <a:pt x="4542780" y="456501"/>
                </a:cubicBezTo>
                <a:cubicBezTo>
                  <a:pt x="4542780" y="459036"/>
                  <a:pt x="4541640" y="461149"/>
                  <a:pt x="4539361" y="462838"/>
                </a:cubicBezTo>
                <a:cubicBezTo>
                  <a:pt x="4536431" y="465114"/>
                  <a:pt x="4532297" y="466252"/>
                  <a:pt x="4526957" y="466252"/>
                </a:cubicBezTo>
                <a:cubicBezTo>
                  <a:pt x="4522074" y="466252"/>
                  <a:pt x="4518167" y="465243"/>
                  <a:pt x="4515237" y="463224"/>
                </a:cubicBezTo>
                <a:cubicBezTo>
                  <a:pt x="4512307" y="461206"/>
                  <a:pt x="4510029" y="457853"/>
                  <a:pt x="4508400" y="453165"/>
                </a:cubicBezTo>
                <a:lnTo>
                  <a:pt x="4468942" y="456876"/>
                </a:lnTo>
                <a:cubicBezTo>
                  <a:pt x="4471221" y="466838"/>
                  <a:pt x="4476382" y="474521"/>
                  <a:pt x="4484423" y="479926"/>
                </a:cubicBezTo>
                <a:cubicBezTo>
                  <a:pt x="4492464" y="485330"/>
                  <a:pt x="4505959" y="488032"/>
                  <a:pt x="4524906" y="488032"/>
                </a:cubicBezTo>
                <a:cubicBezTo>
                  <a:pt x="4538320" y="488032"/>
                  <a:pt x="4548917" y="486357"/>
                  <a:pt x="4556698" y="483008"/>
                </a:cubicBezTo>
                <a:cubicBezTo>
                  <a:pt x="4564478" y="479658"/>
                  <a:pt x="4570176" y="475154"/>
                  <a:pt x="4573789" y="469494"/>
                </a:cubicBezTo>
                <a:cubicBezTo>
                  <a:pt x="4577403" y="463835"/>
                  <a:pt x="4579210" y="458013"/>
                  <a:pt x="4579210" y="452029"/>
                </a:cubicBezTo>
                <a:cubicBezTo>
                  <a:pt x="4579210" y="446110"/>
                  <a:pt x="4577501" y="440679"/>
                  <a:pt x="4574082" y="435735"/>
                </a:cubicBezTo>
                <a:cubicBezTo>
                  <a:pt x="4570664" y="430792"/>
                  <a:pt x="4565732" y="426987"/>
                  <a:pt x="4559286" y="424320"/>
                </a:cubicBezTo>
                <a:cubicBezTo>
                  <a:pt x="4552840" y="421653"/>
                  <a:pt x="4543008" y="419571"/>
                  <a:pt x="4529790" y="418076"/>
                </a:cubicBezTo>
                <a:cubicBezTo>
                  <a:pt x="4521065" y="417035"/>
                  <a:pt x="4515400" y="415864"/>
                  <a:pt x="4512796" y="414564"/>
                </a:cubicBezTo>
                <a:cubicBezTo>
                  <a:pt x="4510191" y="413264"/>
                  <a:pt x="4508889" y="411346"/>
                  <a:pt x="4508889" y="408811"/>
                </a:cubicBezTo>
                <a:cubicBezTo>
                  <a:pt x="4508889" y="406535"/>
                  <a:pt x="4509914" y="404601"/>
                  <a:pt x="4511965" y="403008"/>
                </a:cubicBezTo>
                <a:cubicBezTo>
                  <a:pt x="4514016" y="401415"/>
                  <a:pt x="4517288" y="400619"/>
                  <a:pt x="4521781" y="400619"/>
                </a:cubicBezTo>
                <a:cubicBezTo>
                  <a:pt x="4526209" y="400619"/>
                  <a:pt x="4529985" y="401661"/>
                  <a:pt x="4533111" y="403744"/>
                </a:cubicBezTo>
                <a:cubicBezTo>
                  <a:pt x="4535390" y="405307"/>
                  <a:pt x="4537017" y="407749"/>
                  <a:pt x="4537994" y="411070"/>
                </a:cubicBezTo>
                <a:lnTo>
                  <a:pt x="4575694" y="407358"/>
                </a:lnTo>
                <a:cubicBezTo>
                  <a:pt x="4573090" y="400586"/>
                  <a:pt x="4569818" y="395215"/>
                  <a:pt x="4565878" y="391243"/>
                </a:cubicBezTo>
                <a:cubicBezTo>
                  <a:pt x="4561939" y="387271"/>
                  <a:pt x="4557023" y="384341"/>
                  <a:pt x="4551130" y="382453"/>
                </a:cubicBezTo>
                <a:cubicBezTo>
                  <a:pt x="4545237" y="380564"/>
                  <a:pt x="4536106" y="379620"/>
                  <a:pt x="4523734" y="379620"/>
                </a:cubicBezTo>
                <a:close/>
                <a:moveTo>
                  <a:pt x="4396244" y="379620"/>
                </a:moveTo>
                <a:cubicBezTo>
                  <a:pt x="4377948" y="379620"/>
                  <a:pt x="4363607" y="384634"/>
                  <a:pt x="4353221" y="394661"/>
                </a:cubicBezTo>
                <a:cubicBezTo>
                  <a:pt x="4342836" y="404689"/>
                  <a:pt x="4337643" y="417809"/>
                  <a:pt x="4337643" y="434022"/>
                </a:cubicBezTo>
                <a:cubicBezTo>
                  <a:pt x="4337643" y="445416"/>
                  <a:pt x="4340231" y="455330"/>
                  <a:pt x="4345408" y="463762"/>
                </a:cubicBezTo>
                <a:cubicBezTo>
                  <a:pt x="4350584" y="472194"/>
                  <a:pt x="4357112" y="478347"/>
                  <a:pt x="4364990" y="482221"/>
                </a:cubicBezTo>
                <a:cubicBezTo>
                  <a:pt x="4372869" y="486095"/>
                  <a:pt x="4383678" y="488032"/>
                  <a:pt x="4397416" y="488032"/>
                </a:cubicBezTo>
                <a:cubicBezTo>
                  <a:pt x="4413239" y="488032"/>
                  <a:pt x="4425382" y="485770"/>
                  <a:pt x="4433847" y="481244"/>
                </a:cubicBezTo>
                <a:cubicBezTo>
                  <a:pt x="4442311" y="476719"/>
                  <a:pt x="4449539" y="469247"/>
                  <a:pt x="4455529" y="458829"/>
                </a:cubicBezTo>
                <a:lnTo>
                  <a:pt x="4416364" y="455216"/>
                </a:lnTo>
                <a:cubicBezTo>
                  <a:pt x="4413890" y="458341"/>
                  <a:pt x="4411578" y="460522"/>
                  <a:pt x="4409429" y="461759"/>
                </a:cubicBezTo>
                <a:cubicBezTo>
                  <a:pt x="4405913" y="463713"/>
                  <a:pt x="4402202" y="464690"/>
                  <a:pt x="4398295" y="464690"/>
                </a:cubicBezTo>
                <a:cubicBezTo>
                  <a:pt x="4392110" y="464690"/>
                  <a:pt x="4387096" y="462443"/>
                  <a:pt x="4383254" y="457950"/>
                </a:cubicBezTo>
                <a:cubicBezTo>
                  <a:pt x="4380520" y="454825"/>
                  <a:pt x="4378794" y="450072"/>
                  <a:pt x="4378078" y="443691"/>
                </a:cubicBezTo>
                <a:lnTo>
                  <a:pt x="4457775" y="443691"/>
                </a:lnTo>
                <a:lnTo>
                  <a:pt x="4457775" y="439198"/>
                </a:lnTo>
                <a:cubicBezTo>
                  <a:pt x="4457775" y="425524"/>
                  <a:pt x="4455529" y="414423"/>
                  <a:pt x="4451036" y="405893"/>
                </a:cubicBezTo>
                <a:cubicBezTo>
                  <a:pt x="4446543" y="397363"/>
                  <a:pt x="4440000" y="390852"/>
                  <a:pt x="4431405" y="386359"/>
                </a:cubicBezTo>
                <a:cubicBezTo>
                  <a:pt x="4422810" y="381867"/>
                  <a:pt x="4411090" y="379620"/>
                  <a:pt x="4396244" y="379620"/>
                </a:cubicBezTo>
                <a:close/>
                <a:moveTo>
                  <a:pt x="4319701" y="379620"/>
                </a:moveTo>
                <a:cubicBezTo>
                  <a:pt x="4314101" y="379620"/>
                  <a:pt x="4309397" y="381004"/>
                  <a:pt x="4305588" y="383771"/>
                </a:cubicBezTo>
                <a:cubicBezTo>
                  <a:pt x="4301778" y="386538"/>
                  <a:pt x="4298083" y="391601"/>
                  <a:pt x="4294502" y="398959"/>
                </a:cubicBezTo>
                <a:lnTo>
                  <a:pt x="4294502" y="381964"/>
                </a:lnTo>
                <a:lnTo>
                  <a:pt x="4257290" y="381964"/>
                </a:lnTo>
                <a:lnTo>
                  <a:pt x="4257290" y="485688"/>
                </a:lnTo>
                <a:lnTo>
                  <a:pt x="4297237" y="485688"/>
                </a:lnTo>
                <a:lnTo>
                  <a:pt x="4297237" y="450918"/>
                </a:lnTo>
                <a:cubicBezTo>
                  <a:pt x="4297237" y="434315"/>
                  <a:pt x="4299288" y="422985"/>
                  <a:pt x="4303390" y="416930"/>
                </a:cubicBezTo>
                <a:cubicBezTo>
                  <a:pt x="4306255" y="412632"/>
                  <a:pt x="4310292" y="410484"/>
                  <a:pt x="4315501" y="410484"/>
                </a:cubicBezTo>
                <a:cubicBezTo>
                  <a:pt x="4318236" y="410484"/>
                  <a:pt x="4321947" y="411460"/>
                  <a:pt x="4326635" y="413414"/>
                </a:cubicBezTo>
                <a:lnTo>
                  <a:pt x="4338941" y="385090"/>
                </a:lnTo>
                <a:cubicBezTo>
                  <a:pt x="4331974" y="381443"/>
                  <a:pt x="4325561" y="379620"/>
                  <a:pt x="4319701" y="379620"/>
                </a:cubicBezTo>
                <a:close/>
                <a:moveTo>
                  <a:pt x="4120801" y="379620"/>
                </a:moveTo>
                <a:cubicBezTo>
                  <a:pt x="4102634" y="379620"/>
                  <a:pt x="4088212" y="384748"/>
                  <a:pt x="4077534" y="395003"/>
                </a:cubicBezTo>
                <a:cubicBezTo>
                  <a:pt x="4066855" y="405258"/>
                  <a:pt x="4061516" y="418297"/>
                  <a:pt x="4061516" y="434119"/>
                </a:cubicBezTo>
                <a:cubicBezTo>
                  <a:pt x="4061516" y="451114"/>
                  <a:pt x="4067832" y="464852"/>
                  <a:pt x="4080464" y="475335"/>
                </a:cubicBezTo>
                <a:cubicBezTo>
                  <a:pt x="4090751" y="483800"/>
                  <a:pt x="4104230" y="488032"/>
                  <a:pt x="4120898" y="488032"/>
                </a:cubicBezTo>
                <a:cubicBezTo>
                  <a:pt x="4139586" y="488032"/>
                  <a:pt x="4154220" y="482937"/>
                  <a:pt x="4164800" y="472747"/>
                </a:cubicBezTo>
                <a:cubicBezTo>
                  <a:pt x="4175381" y="462557"/>
                  <a:pt x="4180671" y="449486"/>
                  <a:pt x="4180671" y="433533"/>
                </a:cubicBezTo>
                <a:cubicBezTo>
                  <a:pt x="4180671" y="419339"/>
                  <a:pt x="4176407" y="407391"/>
                  <a:pt x="4167877" y="397689"/>
                </a:cubicBezTo>
                <a:cubicBezTo>
                  <a:pt x="4157264" y="385643"/>
                  <a:pt x="4141572" y="379620"/>
                  <a:pt x="4120801" y="379620"/>
                </a:cubicBezTo>
                <a:close/>
                <a:moveTo>
                  <a:pt x="3988720" y="379620"/>
                </a:moveTo>
                <a:cubicBezTo>
                  <a:pt x="3976610" y="379620"/>
                  <a:pt x="3966680" y="381214"/>
                  <a:pt x="3958932" y="384401"/>
                </a:cubicBezTo>
                <a:cubicBezTo>
                  <a:pt x="3954048" y="386418"/>
                  <a:pt x="3949295" y="389492"/>
                  <a:pt x="3944672" y="393623"/>
                </a:cubicBezTo>
                <a:cubicBezTo>
                  <a:pt x="3940049" y="397754"/>
                  <a:pt x="3936403" y="402421"/>
                  <a:pt x="3933733" y="407625"/>
                </a:cubicBezTo>
                <a:cubicBezTo>
                  <a:pt x="3930087" y="414716"/>
                  <a:pt x="3928264" y="423597"/>
                  <a:pt x="3928264" y="434266"/>
                </a:cubicBezTo>
                <a:cubicBezTo>
                  <a:pt x="3928264" y="444479"/>
                  <a:pt x="3929761" y="452676"/>
                  <a:pt x="3932756" y="458856"/>
                </a:cubicBezTo>
                <a:cubicBezTo>
                  <a:pt x="3935752" y="465036"/>
                  <a:pt x="3939886" y="470419"/>
                  <a:pt x="3945160" y="475006"/>
                </a:cubicBezTo>
                <a:cubicBezTo>
                  <a:pt x="3950434" y="479592"/>
                  <a:pt x="3956734" y="482910"/>
                  <a:pt x="3964059" y="484959"/>
                </a:cubicBezTo>
                <a:cubicBezTo>
                  <a:pt x="3971384" y="487008"/>
                  <a:pt x="3980549" y="488032"/>
                  <a:pt x="3991553" y="488032"/>
                </a:cubicBezTo>
                <a:cubicBezTo>
                  <a:pt x="4002947" y="488032"/>
                  <a:pt x="4012340" y="486437"/>
                  <a:pt x="4019730" y="483247"/>
                </a:cubicBezTo>
                <a:cubicBezTo>
                  <a:pt x="4027120" y="480056"/>
                  <a:pt x="4033192" y="475580"/>
                  <a:pt x="4037945" y="469817"/>
                </a:cubicBezTo>
                <a:cubicBezTo>
                  <a:pt x="4042699" y="464055"/>
                  <a:pt x="4046117" y="457234"/>
                  <a:pt x="4048201" y="449356"/>
                </a:cubicBezTo>
                <a:lnTo>
                  <a:pt x="4010403" y="445058"/>
                </a:lnTo>
                <a:cubicBezTo>
                  <a:pt x="4008645" y="450593"/>
                  <a:pt x="4005991" y="454695"/>
                  <a:pt x="4002443" y="457364"/>
                </a:cubicBezTo>
                <a:cubicBezTo>
                  <a:pt x="3998894" y="460034"/>
                  <a:pt x="3994515" y="461369"/>
                  <a:pt x="3989306" y="461369"/>
                </a:cubicBezTo>
                <a:cubicBezTo>
                  <a:pt x="3983056" y="461369"/>
                  <a:pt x="3977912" y="459159"/>
                  <a:pt x="3973875" y="454740"/>
                </a:cubicBezTo>
                <a:cubicBezTo>
                  <a:pt x="3969838" y="450320"/>
                  <a:pt x="3967819" y="443853"/>
                  <a:pt x="3967819" y="435339"/>
                </a:cubicBezTo>
                <a:cubicBezTo>
                  <a:pt x="3967819" y="425783"/>
                  <a:pt x="3969854" y="418650"/>
                  <a:pt x="3973924" y="413938"/>
                </a:cubicBezTo>
                <a:cubicBezTo>
                  <a:pt x="3977993" y="409226"/>
                  <a:pt x="3983316" y="406870"/>
                  <a:pt x="3989892" y="406870"/>
                </a:cubicBezTo>
                <a:cubicBezTo>
                  <a:pt x="3995101" y="406870"/>
                  <a:pt x="3999252" y="407993"/>
                  <a:pt x="4002345" y="410239"/>
                </a:cubicBezTo>
                <a:cubicBezTo>
                  <a:pt x="4005438" y="412486"/>
                  <a:pt x="4007570" y="415823"/>
                  <a:pt x="4008742" y="420250"/>
                </a:cubicBezTo>
                <a:lnTo>
                  <a:pt x="4046149" y="415269"/>
                </a:lnTo>
                <a:cubicBezTo>
                  <a:pt x="4042568" y="403614"/>
                  <a:pt x="4036334" y="394759"/>
                  <a:pt x="4027446" y="388703"/>
                </a:cubicBezTo>
                <a:cubicBezTo>
                  <a:pt x="4018558" y="382648"/>
                  <a:pt x="4005650" y="379620"/>
                  <a:pt x="3988720" y="379620"/>
                </a:cubicBezTo>
                <a:close/>
                <a:moveTo>
                  <a:pt x="3692176" y="379620"/>
                </a:moveTo>
                <a:cubicBezTo>
                  <a:pt x="3674009" y="379620"/>
                  <a:pt x="3659587" y="384748"/>
                  <a:pt x="3648909" y="395003"/>
                </a:cubicBezTo>
                <a:cubicBezTo>
                  <a:pt x="3638230" y="405258"/>
                  <a:pt x="3632891" y="418297"/>
                  <a:pt x="3632891" y="434119"/>
                </a:cubicBezTo>
                <a:cubicBezTo>
                  <a:pt x="3632891" y="451114"/>
                  <a:pt x="3639207" y="464852"/>
                  <a:pt x="3651839" y="475335"/>
                </a:cubicBezTo>
                <a:cubicBezTo>
                  <a:pt x="3662126" y="483800"/>
                  <a:pt x="3675605" y="488032"/>
                  <a:pt x="3692273" y="488032"/>
                </a:cubicBezTo>
                <a:cubicBezTo>
                  <a:pt x="3710961" y="488032"/>
                  <a:pt x="3725595" y="482937"/>
                  <a:pt x="3736175" y="472747"/>
                </a:cubicBezTo>
                <a:cubicBezTo>
                  <a:pt x="3746756" y="462557"/>
                  <a:pt x="3752046" y="449486"/>
                  <a:pt x="3752046" y="433533"/>
                </a:cubicBezTo>
                <a:cubicBezTo>
                  <a:pt x="3752046" y="419339"/>
                  <a:pt x="3747782" y="407391"/>
                  <a:pt x="3739252" y="397689"/>
                </a:cubicBezTo>
                <a:cubicBezTo>
                  <a:pt x="3728639" y="385643"/>
                  <a:pt x="3712947" y="379620"/>
                  <a:pt x="3692176" y="379620"/>
                </a:cubicBezTo>
                <a:close/>
                <a:moveTo>
                  <a:pt x="3541929" y="379620"/>
                </a:moveTo>
                <a:cubicBezTo>
                  <a:pt x="3529297" y="379620"/>
                  <a:pt x="3519075" y="383853"/>
                  <a:pt x="3511261" y="392317"/>
                </a:cubicBezTo>
                <a:cubicBezTo>
                  <a:pt x="3503448" y="400782"/>
                  <a:pt x="3499541" y="413088"/>
                  <a:pt x="3499541" y="429236"/>
                </a:cubicBezTo>
                <a:cubicBezTo>
                  <a:pt x="3499541" y="443365"/>
                  <a:pt x="3502569" y="454727"/>
                  <a:pt x="3508624" y="463322"/>
                </a:cubicBezTo>
                <a:cubicBezTo>
                  <a:pt x="3517154" y="475433"/>
                  <a:pt x="3528353" y="481488"/>
                  <a:pt x="3542222" y="481488"/>
                </a:cubicBezTo>
                <a:cubicBezTo>
                  <a:pt x="3549319" y="481488"/>
                  <a:pt x="3555928" y="479861"/>
                  <a:pt x="3562049" y="476605"/>
                </a:cubicBezTo>
                <a:cubicBezTo>
                  <a:pt x="3565956" y="474521"/>
                  <a:pt x="3569862" y="471168"/>
                  <a:pt x="3573769" y="466545"/>
                </a:cubicBezTo>
                <a:lnTo>
                  <a:pt x="3573769" y="482270"/>
                </a:lnTo>
                <a:cubicBezTo>
                  <a:pt x="3573769" y="489888"/>
                  <a:pt x="3572353" y="495227"/>
                  <a:pt x="3569520" y="498287"/>
                </a:cubicBezTo>
                <a:cubicBezTo>
                  <a:pt x="3566688" y="501348"/>
                  <a:pt x="3562407" y="502878"/>
                  <a:pt x="3556677" y="502878"/>
                </a:cubicBezTo>
                <a:cubicBezTo>
                  <a:pt x="3552249" y="502878"/>
                  <a:pt x="3548571" y="501869"/>
                  <a:pt x="3545640" y="499850"/>
                </a:cubicBezTo>
                <a:cubicBezTo>
                  <a:pt x="3543622" y="498483"/>
                  <a:pt x="3542124" y="496009"/>
                  <a:pt x="3541148" y="492427"/>
                </a:cubicBezTo>
                <a:lnTo>
                  <a:pt x="3502569" y="488032"/>
                </a:lnTo>
                <a:cubicBezTo>
                  <a:pt x="3502439" y="490246"/>
                  <a:pt x="3502373" y="492004"/>
                  <a:pt x="3502373" y="493306"/>
                </a:cubicBezTo>
                <a:cubicBezTo>
                  <a:pt x="3502373" y="503789"/>
                  <a:pt x="3506264" y="512156"/>
                  <a:pt x="3514045" y="518407"/>
                </a:cubicBezTo>
                <a:cubicBezTo>
                  <a:pt x="3521826" y="524658"/>
                  <a:pt x="3536134" y="527783"/>
                  <a:pt x="3556970" y="527783"/>
                </a:cubicBezTo>
                <a:cubicBezTo>
                  <a:pt x="3566086" y="527783"/>
                  <a:pt x="3574176" y="526969"/>
                  <a:pt x="3581241" y="525342"/>
                </a:cubicBezTo>
                <a:cubicBezTo>
                  <a:pt x="3588305" y="523714"/>
                  <a:pt x="3594133" y="521077"/>
                  <a:pt x="3598723" y="517430"/>
                </a:cubicBezTo>
                <a:cubicBezTo>
                  <a:pt x="3603314" y="513784"/>
                  <a:pt x="3606993" y="509015"/>
                  <a:pt x="3609760" y="503122"/>
                </a:cubicBezTo>
                <a:cubicBezTo>
                  <a:pt x="3612527" y="497229"/>
                  <a:pt x="3613911" y="491027"/>
                  <a:pt x="3613911" y="484516"/>
                </a:cubicBezTo>
                <a:lnTo>
                  <a:pt x="3613813" y="479926"/>
                </a:lnTo>
                <a:lnTo>
                  <a:pt x="3613813" y="381964"/>
                </a:lnTo>
                <a:lnTo>
                  <a:pt x="3576601" y="381964"/>
                </a:lnTo>
                <a:lnTo>
                  <a:pt x="3576601" y="397298"/>
                </a:lnTo>
                <a:cubicBezTo>
                  <a:pt x="3572044" y="390982"/>
                  <a:pt x="3567144" y="386457"/>
                  <a:pt x="3561902" y="383722"/>
                </a:cubicBezTo>
                <a:cubicBezTo>
                  <a:pt x="3556661" y="380988"/>
                  <a:pt x="3550003" y="379620"/>
                  <a:pt x="3541929" y="379620"/>
                </a:cubicBezTo>
                <a:close/>
                <a:moveTo>
                  <a:pt x="3361684" y="379620"/>
                </a:moveTo>
                <a:cubicBezTo>
                  <a:pt x="3349964" y="379620"/>
                  <a:pt x="3340620" y="380840"/>
                  <a:pt x="3333653" y="383279"/>
                </a:cubicBezTo>
                <a:cubicBezTo>
                  <a:pt x="3326686" y="385718"/>
                  <a:pt x="3321217" y="389410"/>
                  <a:pt x="3317246" y="394353"/>
                </a:cubicBezTo>
                <a:cubicBezTo>
                  <a:pt x="3313274" y="399296"/>
                  <a:pt x="3311287" y="405183"/>
                  <a:pt x="3311287" y="412014"/>
                </a:cubicBezTo>
                <a:cubicBezTo>
                  <a:pt x="3311287" y="418259"/>
                  <a:pt x="3313127" y="423820"/>
                  <a:pt x="3316806" y="428699"/>
                </a:cubicBezTo>
                <a:cubicBezTo>
                  <a:pt x="3320485" y="433577"/>
                  <a:pt x="3325010" y="437041"/>
                  <a:pt x="3330382" y="439090"/>
                </a:cubicBezTo>
                <a:cubicBezTo>
                  <a:pt x="3335753" y="441139"/>
                  <a:pt x="3345341" y="443366"/>
                  <a:pt x="3359145" y="445772"/>
                </a:cubicBezTo>
                <a:cubicBezTo>
                  <a:pt x="3368391" y="447398"/>
                  <a:pt x="3374088" y="448763"/>
                  <a:pt x="3376237" y="449868"/>
                </a:cubicBezTo>
                <a:cubicBezTo>
                  <a:pt x="3379232" y="451429"/>
                  <a:pt x="3380730" y="453640"/>
                  <a:pt x="3380730" y="456501"/>
                </a:cubicBezTo>
                <a:cubicBezTo>
                  <a:pt x="3380730" y="459036"/>
                  <a:pt x="3379590" y="461149"/>
                  <a:pt x="3377311" y="462838"/>
                </a:cubicBezTo>
                <a:cubicBezTo>
                  <a:pt x="3374381" y="465114"/>
                  <a:pt x="3370247" y="466252"/>
                  <a:pt x="3364907" y="466252"/>
                </a:cubicBezTo>
                <a:cubicBezTo>
                  <a:pt x="3360024" y="466252"/>
                  <a:pt x="3356117" y="465243"/>
                  <a:pt x="3353187" y="463224"/>
                </a:cubicBezTo>
                <a:cubicBezTo>
                  <a:pt x="3350257" y="461206"/>
                  <a:pt x="3347978" y="457853"/>
                  <a:pt x="3346350" y="453165"/>
                </a:cubicBezTo>
                <a:lnTo>
                  <a:pt x="3306892" y="456876"/>
                </a:lnTo>
                <a:cubicBezTo>
                  <a:pt x="3309171" y="466838"/>
                  <a:pt x="3314332" y="474521"/>
                  <a:pt x="3322373" y="479926"/>
                </a:cubicBezTo>
                <a:cubicBezTo>
                  <a:pt x="3330414" y="485330"/>
                  <a:pt x="3343909" y="488032"/>
                  <a:pt x="3362857" y="488032"/>
                </a:cubicBezTo>
                <a:cubicBezTo>
                  <a:pt x="3376269" y="488032"/>
                  <a:pt x="3386867" y="486357"/>
                  <a:pt x="3394648" y="483008"/>
                </a:cubicBezTo>
                <a:cubicBezTo>
                  <a:pt x="3402428" y="479658"/>
                  <a:pt x="3408126" y="475154"/>
                  <a:pt x="3411739" y="469494"/>
                </a:cubicBezTo>
                <a:cubicBezTo>
                  <a:pt x="3415353" y="463835"/>
                  <a:pt x="3417160" y="458013"/>
                  <a:pt x="3417160" y="452029"/>
                </a:cubicBezTo>
                <a:cubicBezTo>
                  <a:pt x="3417160" y="446110"/>
                  <a:pt x="3415451" y="440679"/>
                  <a:pt x="3412032" y="435735"/>
                </a:cubicBezTo>
                <a:cubicBezTo>
                  <a:pt x="3408614" y="430792"/>
                  <a:pt x="3403682" y="426987"/>
                  <a:pt x="3397236" y="424320"/>
                </a:cubicBezTo>
                <a:cubicBezTo>
                  <a:pt x="3390790" y="421653"/>
                  <a:pt x="3380958" y="419571"/>
                  <a:pt x="3367740" y="418076"/>
                </a:cubicBezTo>
                <a:cubicBezTo>
                  <a:pt x="3359015" y="417035"/>
                  <a:pt x="3353350" y="415864"/>
                  <a:pt x="3350745" y="414564"/>
                </a:cubicBezTo>
                <a:cubicBezTo>
                  <a:pt x="3348141" y="413264"/>
                  <a:pt x="3346839" y="411346"/>
                  <a:pt x="3346839" y="408811"/>
                </a:cubicBezTo>
                <a:cubicBezTo>
                  <a:pt x="3346839" y="406535"/>
                  <a:pt x="3347864" y="404601"/>
                  <a:pt x="3349915" y="403008"/>
                </a:cubicBezTo>
                <a:cubicBezTo>
                  <a:pt x="3351966" y="401415"/>
                  <a:pt x="3355238" y="400619"/>
                  <a:pt x="3359731" y="400619"/>
                </a:cubicBezTo>
                <a:cubicBezTo>
                  <a:pt x="3364159" y="400619"/>
                  <a:pt x="3367935" y="401661"/>
                  <a:pt x="3371060" y="403744"/>
                </a:cubicBezTo>
                <a:cubicBezTo>
                  <a:pt x="3373339" y="405307"/>
                  <a:pt x="3374967" y="407749"/>
                  <a:pt x="3375944" y="411070"/>
                </a:cubicBezTo>
                <a:lnTo>
                  <a:pt x="3413644" y="407358"/>
                </a:lnTo>
                <a:cubicBezTo>
                  <a:pt x="3411039" y="400586"/>
                  <a:pt x="3407767" y="395215"/>
                  <a:pt x="3403829" y="391243"/>
                </a:cubicBezTo>
                <a:cubicBezTo>
                  <a:pt x="3399889" y="387271"/>
                  <a:pt x="3394973" y="384341"/>
                  <a:pt x="3389081" y="382453"/>
                </a:cubicBezTo>
                <a:cubicBezTo>
                  <a:pt x="3383188" y="380564"/>
                  <a:pt x="3374056" y="379620"/>
                  <a:pt x="3361684" y="379620"/>
                </a:cubicBezTo>
                <a:close/>
                <a:moveTo>
                  <a:pt x="3234976" y="379620"/>
                </a:moveTo>
                <a:cubicBezTo>
                  <a:pt x="3216810" y="379620"/>
                  <a:pt x="3202387" y="384748"/>
                  <a:pt x="3191709" y="395003"/>
                </a:cubicBezTo>
                <a:cubicBezTo>
                  <a:pt x="3181030" y="405258"/>
                  <a:pt x="3175691" y="418297"/>
                  <a:pt x="3175691" y="434119"/>
                </a:cubicBezTo>
                <a:cubicBezTo>
                  <a:pt x="3175691" y="451114"/>
                  <a:pt x="3182007" y="464852"/>
                  <a:pt x="3194639" y="475335"/>
                </a:cubicBezTo>
                <a:cubicBezTo>
                  <a:pt x="3204927" y="483800"/>
                  <a:pt x="3218405" y="488032"/>
                  <a:pt x="3235074" y="488032"/>
                </a:cubicBezTo>
                <a:cubicBezTo>
                  <a:pt x="3253761" y="488032"/>
                  <a:pt x="3268395" y="482937"/>
                  <a:pt x="3278976" y="472747"/>
                </a:cubicBezTo>
                <a:cubicBezTo>
                  <a:pt x="3289556" y="462557"/>
                  <a:pt x="3294847" y="449486"/>
                  <a:pt x="3294847" y="433533"/>
                </a:cubicBezTo>
                <a:cubicBezTo>
                  <a:pt x="3294847" y="419339"/>
                  <a:pt x="3290582" y="407391"/>
                  <a:pt x="3282052" y="397689"/>
                </a:cubicBezTo>
                <a:cubicBezTo>
                  <a:pt x="3271439" y="385643"/>
                  <a:pt x="3255747" y="379620"/>
                  <a:pt x="3234976" y="379620"/>
                </a:cubicBezTo>
                <a:close/>
                <a:moveTo>
                  <a:pt x="3013362" y="379620"/>
                </a:moveTo>
                <a:cubicBezTo>
                  <a:pt x="3005939" y="379620"/>
                  <a:pt x="2999037" y="380174"/>
                  <a:pt x="2992656" y="381281"/>
                </a:cubicBezTo>
                <a:cubicBezTo>
                  <a:pt x="2986275" y="382388"/>
                  <a:pt x="2981261" y="383950"/>
                  <a:pt x="2977615" y="385969"/>
                </a:cubicBezTo>
                <a:cubicBezTo>
                  <a:pt x="2972536" y="388769"/>
                  <a:pt x="2968646" y="392073"/>
                  <a:pt x="2965943" y="395882"/>
                </a:cubicBezTo>
                <a:cubicBezTo>
                  <a:pt x="2963241" y="399691"/>
                  <a:pt x="2961174" y="404916"/>
                  <a:pt x="2959742" y="411558"/>
                </a:cubicBezTo>
                <a:lnTo>
                  <a:pt x="2997735" y="415562"/>
                </a:lnTo>
                <a:cubicBezTo>
                  <a:pt x="2999297" y="411070"/>
                  <a:pt x="3001348" y="408009"/>
                  <a:pt x="3003888" y="406381"/>
                </a:cubicBezTo>
                <a:cubicBezTo>
                  <a:pt x="3007143" y="404298"/>
                  <a:pt x="3012027" y="403256"/>
                  <a:pt x="3018538" y="403256"/>
                </a:cubicBezTo>
                <a:cubicBezTo>
                  <a:pt x="3023617" y="403256"/>
                  <a:pt x="3027165" y="404233"/>
                  <a:pt x="3029184" y="406186"/>
                </a:cubicBezTo>
                <a:cubicBezTo>
                  <a:pt x="3031202" y="408139"/>
                  <a:pt x="3032211" y="411558"/>
                  <a:pt x="3032211" y="416441"/>
                </a:cubicBezTo>
                <a:cubicBezTo>
                  <a:pt x="3027263" y="418395"/>
                  <a:pt x="3022575" y="419974"/>
                  <a:pt x="3018147" y="421178"/>
                </a:cubicBezTo>
                <a:cubicBezTo>
                  <a:pt x="3013720" y="422383"/>
                  <a:pt x="3004050" y="424483"/>
                  <a:pt x="2989140" y="427478"/>
                </a:cubicBezTo>
                <a:cubicBezTo>
                  <a:pt x="2976704" y="429952"/>
                  <a:pt x="2968174" y="433729"/>
                  <a:pt x="2963551" y="438807"/>
                </a:cubicBezTo>
                <a:cubicBezTo>
                  <a:pt x="2958928" y="443886"/>
                  <a:pt x="2956616" y="450365"/>
                  <a:pt x="2956616" y="458243"/>
                </a:cubicBezTo>
                <a:cubicBezTo>
                  <a:pt x="2956616" y="466643"/>
                  <a:pt x="2959823" y="473708"/>
                  <a:pt x="2966237" y="479437"/>
                </a:cubicBezTo>
                <a:cubicBezTo>
                  <a:pt x="2972650" y="485167"/>
                  <a:pt x="2982043" y="488032"/>
                  <a:pt x="2994414" y="488032"/>
                </a:cubicBezTo>
                <a:cubicBezTo>
                  <a:pt x="3003725" y="488032"/>
                  <a:pt x="3011896" y="486600"/>
                  <a:pt x="3018929" y="483735"/>
                </a:cubicBezTo>
                <a:cubicBezTo>
                  <a:pt x="3024072" y="481586"/>
                  <a:pt x="3029249" y="478005"/>
                  <a:pt x="3034458" y="472991"/>
                </a:cubicBezTo>
                <a:cubicBezTo>
                  <a:pt x="3034914" y="475987"/>
                  <a:pt x="3035369" y="478184"/>
                  <a:pt x="3035825" y="479584"/>
                </a:cubicBezTo>
                <a:cubicBezTo>
                  <a:pt x="3036281" y="480984"/>
                  <a:pt x="3037258" y="483019"/>
                  <a:pt x="3038755" y="485688"/>
                </a:cubicBezTo>
                <a:lnTo>
                  <a:pt x="3076065" y="485688"/>
                </a:lnTo>
                <a:cubicBezTo>
                  <a:pt x="3073981" y="481391"/>
                  <a:pt x="3072630" y="477858"/>
                  <a:pt x="3072012" y="475091"/>
                </a:cubicBezTo>
                <a:cubicBezTo>
                  <a:pt x="3071393" y="472324"/>
                  <a:pt x="3071084" y="468499"/>
                  <a:pt x="3071084" y="463615"/>
                </a:cubicBezTo>
                <a:lnTo>
                  <a:pt x="3071084" y="417809"/>
                </a:lnTo>
                <a:cubicBezTo>
                  <a:pt x="3071084" y="412925"/>
                  <a:pt x="3070107" y="407798"/>
                  <a:pt x="3068154" y="402426"/>
                </a:cubicBezTo>
                <a:cubicBezTo>
                  <a:pt x="3066200" y="397054"/>
                  <a:pt x="3063531" y="392903"/>
                  <a:pt x="3060145" y="389973"/>
                </a:cubicBezTo>
                <a:cubicBezTo>
                  <a:pt x="3055326" y="385741"/>
                  <a:pt x="3049303" y="382957"/>
                  <a:pt x="3042076" y="381623"/>
                </a:cubicBezTo>
                <a:cubicBezTo>
                  <a:pt x="3034848" y="380288"/>
                  <a:pt x="3025277" y="379620"/>
                  <a:pt x="3013362" y="379620"/>
                </a:cubicBezTo>
                <a:close/>
                <a:moveTo>
                  <a:pt x="1951984" y="379620"/>
                </a:moveTo>
                <a:cubicBezTo>
                  <a:pt x="1940264" y="379620"/>
                  <a:pt x="1930921" y="380840"/>
                  <a:pt x="1923954" y="383279"/>
                </a:cubicBezTo>
                <a:cubicBezTo>
                  <a:pt x="1916986" y="385718"/>
                  <a:pt x="1911517" y="389410"/>
                  <a:pt x="1907545" y="394353"/>
                </a:cubicBezTo>
                <a:cubicBezTo>
                  <a:pt x="1903573" y="399296"/>
                  <a:pt x="1901587" y="405183"/>
                  <a:pt x="1901587" y="412014"/>
                </a:cubicBezTo>
                <a:cubicBezTo>
                  <a:pt x="1901587" y="418259"/>
                  <a:pt x="1903427" y="423820"/>
                  <a:pt x="1907106" y="428699"/>
                </a:cubicBezTo>
                <a:cubicBezTo>
                  <a:pt x="1910785" y="433577"/>
                  <a:pt x="1915310" y="437041"/>
                  <a:pt x="1920682" y="439090"/>
                </a:cubicBezTo>
                <a:cubicBezTo>
                  <a:pt x="1926054" y="441139"/>
                  <a:pt x="1935641" y="443366"/>
                  <a:pt x="1949445" y="445772"/>
                </a:cubicBezTo>
                <a:cubicBezTo>
                  <a:pt x="1958691" y="447398"/>
                  <a:pt x="1964388" y="448763"/>
                  <a:pt x="1966537" y="449868"/>
                </a:cubicBezTo>
                <a:cubicBezTo>
                  <a:pt x="1969532" y="451429"/>
                  <a:pt x="1971030" y="453640"/>
                  <a:pt x="1971030" y="456501"/>
                </a:cubicBezTo>
                <a:cubicBezTo>
                  <a:pt x="1971030" y="459036"/>
                  <a:pt x="1969890" y="461149"/>
                  <a:pt x="1967611" y="462838"/>
                </a:cubicBezTo>
                <a:cubicBezTo>
                  <a:pt x="1964681" y="465114"/>
                  <a:pt x="1960547" y="466252"/>
                  <a:pt x="1955208" y="466252"/>
                </a:cubicBezTo>
                <a:cubicBezTo>
                  <a:pt x="1950324" y="466252"/>
                  <a:pt x="1946417" y="465243"/>
                  <a:pt x="1943487" y="463224"/>
                </a:cubicBezTo>
                <a:cubicBezTo>
                  <a:pt x="1940557" y="461206"/>
                  <a:pt x="1938278" y="457853"/>
                  <a:pt x="1936651" y="453165"/>
                </a:cubicBezTo>
                <a:lnTo>
                  <a:pt x="1897193" y="456876"/>
                </a:lnTo>
                <a:cubicBezTo>
                  <a:pt x="1899471" y="466838"/>
                  <a:pt x="1904632" y="474521"/>
                  <a:pt x="1912673" y="479926"/>
                </a:cubicBezTo>
                <a:cubicBezTo>
                  <a:pt x="1920714" y="485330"/>
                  <a:pt x="1934209" y="488032"/>
                  <a:pt x="1953156" y="488032"/>
                </a:cubicBezTo>
                <a:cubicBezTo>
                  <a:pt x="1966569" y="488032"/>
                  <a:pt x="1977167" y="486357"/>
                  <a:pt x="1984948" y="483008"/>
                </a:cubicBezTo>
                <a:cubicBezTo>
                  <a:pt x="1992728" y="479658"/>
                  <a:pt x="1998426" y="475154"/>
                  <a:pt x="2002040" y="469494"/>
                </a:cubicBezTo>
                <a:cubicBezTo>
                  <a:pt x="2005653" y="463835"/>
                  <a:pt x="2007460" y="458013"/>
                  <a:pt x="2007460" y="452029"/>
                </a:cubicBezTo>
                <a:cubicBezTo>
                  <a:pt x="2007460" y="446110"/>
                  <a:pt x="2005751" y="440679"/>
                  <a:pt x="2002332" y="435735"/>
                </a:cubicBezTo>
                <a:cubicBezTo>
                  <a:pt x="1998914" y="430792"/>
                  <a:pt x="1993982" y="426987"/>
                  <a:pt x="1987536" y="424320"/>
                </a:cubicBezTo>
                <a:cubicBezTo>
                  <a:pt x="1981090" y="421653"/>
                  <a:pt x="1971258" y="419571"/>
                  <a:pt x="1958040" y="418076"/>
                </a:cubicBezTo>
                <a:cubicBezTo>
                  <a:pt x="1949315" y="417035"/>
                  <a:pt x="1943650" y="415864"/>
                  <a:pt x="1941045" y="414564"/>
                </a:cubicBezTo>
                <a:cubicBezTo>
                  <a:pt x="1938441" y="413264"/>
                  <a:pt x="1937139" y="411346"/>
                  <a:pt x="1937139" y="408811"/>
                </a:cubicBezTo>
                <a:cubicBezTo>
                  <a:pt x="1937139" y="406535"/>
                  <a:pt x="1938165" y="404601"/>
                  <a:pt x="1940215" y="403008"/>
                </a:cubicBezTo>
                <a:cubicBezTo>
                  <a:pt x="1942266" y="401415"/>
                  <a:pt x="1945538" y="400619"/>
                  <a:pt x="1950031" y="400619"/>
                </a:cubicBezTo>
                <a:cubicBezTo>
                  <a:pt x="1954459" y="400619"/>
                  <a:pt x="1958235" y="401661"/>
                  <a:pt x="1961361" y="403744"/>
                </a:cubicBezTo>
                <a:cubicBezTo>
                  <a:pt x="1963640" y="405307"/>
                  <a:pt x="1965267" y="407749"/>
                  <a:pt x="1966244" y="411070"/>
                </a:cubicBezTo>
                <a:lnTo>
                  <a:pt x="2003944" y="407358"/>
                </a:lnTo>
                <a:cubicBezTo>
                  <a:pt x="2001340" y="400586"/>
                  <a:pt x="1998068" y="395215"/>
                  <a:pt x="1994129" y="391243"/>
                </a:cubicBezTo>
                <a:cubicBezTo>
                  <a:pt x="1990189" y="387271"/>
                  <a:pt x="1985273" y="384341"/>
                  <a:pt x="1979381" y="382453"/>
                </a:cubicBezTo>
                <a:cubicBezTo>
                  <a:pt x="1973488" y="380564"/>
                  <a:pt x="1964356" y="379620"/>
                  <a:pt x="1951984" y="379620"/>
                </a:cubicBezTo>
                <a:close/>
                <a:moveTo>
                  <a:pt x="1841684" y="379620"/>
                </a:moveTo>
                <a:cubicBezTo>
                  <a:pt x="1834652" y="379620"/>
                  <a:pt x="1828239" y="381150"/>
                  <a:pt x="1822444" y="384211"/>
                </a:cubicBezTo>
                <a:cubicBezTo>
                  <a:pt x="1818146" y="386490"/>
                  <a:pt x="1813426" y="390852"/>
                  <a:pt x="1808282" y="397298"/>
                </a:cubicBezTo>
                <a:lnTo>
                  <a:pt x="1808282" y="381964"/>
                </a:lnTo>
                <a:lnTo>
                  <a:pt x="1771070" y="381964"/>
                </a:lnTo>
                <a:lnTo>
                  <a:pt x="1771070" y="525146"/>
                </a:lnTo>
                <a:lnTo>
                  <a:pt x="1811212" y="525146"/>
                </a:lnTo>
                <a:lnTo>
                  <a:pt x="1811212" y="475628"/>
                </a:lnTo>
                <a:cubicBezTo>
                  <a:pt x="1815184" y="479730"/>
                  <a:pt x="1819693" y="482823"/>
                  <a:pt x="1824739" y="484907"/>
                </a:cubicBezTo>
                <a:cubicBezTo>
                  <a:pt x="1829785" y="486990"/>
                  <a:pt x="1835368" y="488032"/>
                  <a:pt x="1841489" y="488032"/>
                </a:cubicBezTo>
                <a:cubicBezTo>
                  <a:pt x="1854121" y="488032"/>
                  <a:pt x="1864571" y="483491"/>
                  <a:pt x="1872840" y="474408"/>
                </a:cubicBezTo>
                <a:cubicBezTo>
                  <a:pt x="1881110" y="465324"/>
                  <a:pt x="1885244" y="452155"/>
                  <a:pt x="1885244" y="434901"/>
                </a:cubicBezTo>
                <a:cubicBezTo>
                  <a:pt x="1885244" y="419274"/>
                  <a:pt x="1881452" y="406154"/>
                  <a:pt x="1873866" y="395540"/>
                </a:cubicBezTo>
                <a:cubicBezTo>
                  <a:pt x="1866280" y="384927"/>
                  <a:pt x="1855553" y="379620"/>
                  <a:pt x="1841684" y="379620"/>
                </a:cubicBezTo>
                <a:close/>
                <a:moveTo>
                  <a:pt x="884057" y="379620"/>
                </a:moveTo>
                <a:lnTo>
                  <a:pt x="899861" y="431092"/>
                </a:lnTo>
                <a:lnTo>
                  <a:pt x="868418" y="431092"/>
                </a:lnTo>
                <a:close/>
                <a:moveTo>
                  <a:pt x="6401587" y="342506"/>
                </a:moveTo>
                <a:lnTo>
                  <a:pt x="6401587" y="369853"/>
                </a:lnTo>
                <a:lnTo>
                  <a:pt x="6441436" y="369853"/>
                </a:lnTo>
                <a:lnTo>
                  <a:pt x="6441436" y="342506"/>
                </a:lnTo>
                <a:close/>
                <a:moveTo>
                  <a:pt x="5296589" y="342506"/>
                </a:moveTo>
                <a:lnTo>
                  <a:pt x="5296589" y="369560"/>
                </a:lnTo>
                <a:lnTo>
                  <a:pt x="5336340" y="369560"/>
                </a:lnTo>
                <a:lnTo>
                  <a:pt x="5336340" y="342506"/>
                </a:lnTo>
                <a:close/>
                <a:moveTo>
                  <a:pt x="3142805" y="342506"/>
                </a:moveTo>
                <a:lnTo>
                  <a:pt x="3102956" y="362919"/>
                </a:lnTo>
                <a:lnTo>
                  <a:pt x="3102956" y="381964"/>
                </a:lnTo>
                <a:lnTo>
                  <a:pt x="3088306" y="381964"/>
                </a:lnTo>
                <a:lnTo>
                  <a:pt x="3088306" y="411070"/>
                </a:lnTo>
                <a:lnTo>
                  <a:pt x="3102956" y="411070"/>
                </a:lnTo>
                <a:lnTo>
                  <a:pt x="3102956" y="447552"/>
                </a:lnTo>
                <a:cubicBezTo>
                  <a:pt x="3102956" y="459126"/>
                  <a:pt x="3104079" y="467499"/>
                  <a:pt x="3106325" y="472669"/>
                </a:cubicBezTo>
                <a:cubicBezTo>
                  <a:pt x="3108572" y="477838"/>
                  <a:pt x="3112039" y="481691"/>
                  <a:pt x="3116728" y="484228"/>
                </a:cubicBezTo>
                <a:cubicBezTo>
                  <a:pt x="3121415" y="486764"/>
                  <a:pt x="3128708" y="488032"/>
                  <a:pt x="3138605" y="488032"/>
                </a:cubicBezTo>
                <a:cubicBezTo>
                  <a:pt x="3147135" y="488032"/>
                  <a:pt x="3156315" y="486958"/>
                  <a:pt x="3166148" y="484809"/>
                </a:cubicBezTo>
                <a:lnTo>
                  <a:pt x="3163218" y="457369"/>
                </a:lnTo>
                <a:cubicBezTo>
                  <a:pt x="3157943" y="459059"/>
                  <a:pt x="3153841" y="459904"/>
                  <a:pt x="3150911" y="459904"/>
                </a:cubicBezTo>
                <a:cubicBezTo>
                  <a:pt x="3147655" y="459904"/>
                  <a:pt x="3145377" y="458799"/>
                  <a:pt x="3144074" y="456589"/>
                </a:cubicBezTo>
                <a:cubicBezTo>
                  <a:pt x="3143228" y="455160"/>
                  <a:pt x="3142805" y="452236"/>
                  <a:pt x="3142805" y="447817"/>
                </a:cubicBezTo>
                <a:lnTo>
                  <a:pt x="3142805" y="411070"/>
                </a:lnTo>
                <a:lnTo>
                  <a:pt x="3164683" y="411070"/>
                </a:lnTo>
                <a:lnTo>
                  <a:pt x="3164683" y="381964"/>
                </a:lnTo>
                <a:lnTo>
                  <a:pt x="3142805" y="381964"/>
                </a:lnTo>
                <a:close/>
                <a:moveTo>
                  <a:pt x="2897201" y="342506"/>
                </a:moveTo>
                <a:lnTo>
                  <a:pt x="2897201" y="392122"/>
                </a:lnTo>
                <a:cubicBezTo>
                  <a:pt x="2893294" y="387955"/>
                  <a:pt x="2888818" y="384829"/>
                  <a:pt x="2883772" y="382746"/>
                </a:cubicBezTo>
                <a:cubicBezTo>
                  <a:pt x="2878726" y="380662"/>
                  <a:pt x="2873110" y="379620"/>
                  <a:pt x="2866924" y="379620"/>
                </a:cubicBezTo>
                <a:cubicBezTo>
                  <a:pt x="2854227" y="379620"/>
                  <a:pt x="2843760" y="384178"/>
                  <a:pt x="2835523" y="393294"/>
                </a:cubicBezTo>
                <a:cubicBezTo>
                  <a:pt x="2827287" y="402410"/>
                  <a:pt x="2823168" y="415562"/>
                  <a:pt x="2823168" y="432752"/>
                </a:cubicBezTo>
                <a:cubicBezTo>
                  <a:pt x="2823168" y="448118"/>
                  <a:pt x="2826896" y="461173"/>
                  <a:pt x="2834351" y="471917"/>
                </a:cubicBezTo>
                <a:cubicBezTo>
                  <a:pt x="2841807" y="482661"/>
                  <a:pt x="2852599" y="488032"/>
                  <a:pt x="2866728" y="488032"/>
                </a:cubicBezTo>
                <a:cubicBezTo>
                  <a:pt x="2873761" y="488032"/>
                  <a:pt x="2880142" y="486535"/>
                  <a:pt x="2885872" y="483540"/>
                </a:cubicBezTo>
                <a:cubicBezTo>
                  <a:pt x="2890169" y="481261"/>
                  <a:pt x="2894922" y="476866"/>
                  <a:pt x="2900131" y="470354"/>
                </a:cubicBezTo>
                <a:lnTo>
                  <a:pt x="2900131" y="485688"/>
                </a:lnTo>
                <a:lnTo>
                  <a:pt x="2937343" y="485688"/>
                </a:lnTo>
                <a:lnTo>
                  <a:pt x="2937343" y="342506"/>
                </a:lnTo>
                <a:close/>
                <a:moveTo>
                  <a:pt x="1733105" y="342506"/>
                </a:moveTo>
                <a:lnTo>
                  <a:pt x="1693256" y="362919"/>
                </a:lnTo>
                <a:lnTo>
                  <a:pt x="1693256" y="381964"/>
                </a:lnTo>
                <a:lnTo>
                  <a:pt x="1678606" y="381964"/>
                </a:lnTo>
                <a:lnTo>
                  <a:pt x="1678606" y="411070"/>
                </a:lnTo>
                <a:lnTo>
                  <a:pt x="1693256" y="411070"/>
                </a:lnTo>
                <a:lnTo>
                  <a:pt x="1693256" y="447552"/>
                </a:lnTo>
                <a:cubicBezTo>
                  <a:pt x="1693256" y="459126"/>
                  <a:pt x="1694379" y="467499"/>
                  <a:pt x="1696626" y="472669"/>
                </a:cubicBezTo>
                <a:cubicBezTo>
                  <a:pt x="1698872" y="477838"/>
                  <a:pt x="1702339" y="481691"/>
                  <a:pt x="1707027" y="484228"/>
                </a:cubicBezTo>
                <a:cubicBezTo>
                  <a:pt x="1711716" y="486764"/>
                  <a:pt x="1719008" y="488032"/>
                  <a:pt x="1728905" y="488032"/>
                </a:cubicBezTo>
                <a:cubicBezTo>
                  <a:pt x="1737435" y="488032"/>
                  <a:pt x="1746616" y="486958"/>
                  <a:pt x="1756448" y="484809"/>
                </a:cubicBezTo>
                <a:lnTo>
                  <a:pt x="1753518" y="457369"/>
                </a:lnTo>
                <a:cubicBezTo>
                  <a:pt x="1748244" y="459059"/>
                  <a:pt x="1744142" y="459904"/>
                  <a:pt x="1741211" y="459904"/>
                </a:cubicBezTo>
                <a:cubicBezTo>
                  <a:pt x="1737956" y="459904"/>
                  <a:pt x="1735677" y="458799"/>
                  <a:pt x="1734375" y="456589"/>
                </a:cubicBezTo>
                <a:cubicBezTo>
                  <a:pt x="1733528" y="455160"/>
                  <a:pt x="1733105" y="452236"/>
                  <a:pt x="1733105" y="447817"/>
                </a:cubicBezTo>
                <a:lnTo>
                  <a:pt x="1733105" y="411070"/>
                </a:lnTo>
                <a:lnTo>
                  <a:pt x="1754983" y="411070"/>
                </a:lnTo>
                <a:lnTo>
                  <a:pt x="1754983" y="381964"/>
                </a:lnTo>
                <a:lnTo>
                  <a:pt x="1733105" y="381964"/>
                </a:lnTo>
                <a:close/>
                <a:moveTo>
                  <a:pt x="1647380" y="342506"/>
                </a:moveTo>
                <a:lnTo>
                  <a:pt x="1607531" y="362919"/>
                </a:lnTo>
                <a:lnTo>
                  <a:pt x="1607531" y="381964"/>
                </a:lnTo>
                <a:lnTo>
                  <a:pt x="1592881" y="381964"/>
                </a:lnTo>
                <a:lnTo>
                  <a:pt x="1592881" y="411070"/>
                </a:lnTo>
                <a:lnTo>
                  <a:pt x="1607531" y="411070"/>
                </a:lnTo>
                <a:lnTo>
                  <a:pt x="1607531" y="447552"/>
                </a:lnTo>
                <a:cubicBezTo>
                  <a:pt x="1607531" y="459126"/>
                  <a:pt x="1608655" y="467499"/>
                  <a:pt x="1610901" y="472669"/>
                </a:cubicBezTo>
                <a:cubicBezTo>
                  <a:pt x="1613147" y="477838"/>
                  <a:pt x="1616615" y="481691"/>
                  <a:pt x="1621303" y="484228"/>
                </a:cubicBezTo>
                <a:cubicBezTo>
                  <a:pt x="1625991" y="486764"/>
                  <a:pt x="1633283" y="488032"/>
                  <a:pt x="1643180" y="488032"/>
                </a:cubicBezTo>
                <a:cubicBezTo>
                  <a:pt x="1651710" y="488032"/>
                  <a:pt x="1660891" y="486958"/>
                  <a:pt x="1670723" y="484809"/>
                </a:cubicBezTo>
                <a:lnTo>
                  <a:pt x="1667793" y="457369"/>
                </a:lnTo>
                <a:cubicBezTo>
                  <a:pt x="1662519" y="459059"/>
                  <a:pt x="1658417" y="459904"/>
                  <a:pt x="1655487" y="459904"/>
                </a:cubicBezTo>
                <a:cubicBezTo>
                  <a:pt x="1652231" y="459904"/>
                  <a:pt x="1649952" y="458799"/>
                  <a:pt x="1648649" y="456589"/>
                </a:cubicBezTo>
                <a:cubicBezTo>
                  <a:pt x="1647803" y="455160"/>
                  <a:pt x="1647380" y="452236"/>
                  <a:pt x="1647380" y="447817"/>
                </a:cubicBezTo>
                <a:lnTo>
                  <a:pt x="1647380" y="411070"/>
                </a:lnTo>
                <a:lnTo>
                  <a:pt x="1669258" y="411070"/>
                </a:lnTo>
                <a:lnTo>
                  <a:pt x="1669258" y="381964"/>
                </a:lnTo>
                <a:lnTo>
                  <a:pt x="1647380" y="381964"/>
                </a:lnTo>
                <a:close/>
                <a:moveTo>
                  <a:pt x="1466075" y="342506"/>
                </a:moveTo>
                <a:lnTo>
                  <a:pt x="1466075" y="485688"/>
                </a:lnTo>
                <a:lnTo>
                  <a:pt x="1505826" y="485688"/>
                </a:lnTo>
                <a:lnTo>
                  <a:pt x="1505826" y="435877"/>
                </a:lnTo>
                <a:cubicBezTo>
                  <a:pt x="1505826" y="426436"/>
                  <a:pt x="1507323" y="419892"/>
                  <a:pt x="1510319" y="416246"/>
                </a:cubicBezTo>
                <a:cubicBezTo>
                  <a:pt x="1513314" y="412600"/>
                  <a:pt x="1517221" y="410777"/>
                  <a:pt x="1522039" y="410777"/>
                </a:cubicBezTo>
                <a:cubicBezTo>
                  <a:pt x="1526401" y="410777"/>
                  <a:pt x="1529787" y="412128"/>
                  <a:pt x="1532196" y="414830"/>
                </a:cubicBezTo>
                <a:cubicBezTo>
                  <a:pt x="1534606" y="417532"/>
                  <a:pt x="1535810" y="422139"/>
                  <a:pt x="1535810" y="428650"/>
                </a:cubicBezTo>
                <a:lnTo>
                  <a:pt x="1535810" y="485688"/>
                </a:lnTo>
                <a:lnTo>
                  <a:pt x="1575756" y="485688"/>
                </a:lnTo>
                <a:lnTo>
                  <a:pt x="1575756" y="419762"/>
                </a:lnTo>
                <a:cubicBezTo>
                  <a:pt x="1575756" y="406154"/>
                  <a:pt x="1572647" y="396061"/>
                  <a:pt x="1566429" y="389485"/>
                </a:cubicBezTo>
                <a:cubicBezTo>
                  <a:pt x="1560211" y="382908"/>
                  <a:pt x="1551697" y="379620"/>
                  <a:pt x="1540889" y="379620"/>
                </a:cubicBezTo>
                <a:cubicBezTo>
                  <a:pt x="1533596" y="379620"/>
                  <a:pt x="1527280" y="380825"/>
                  <a:pt x="1521941" y="383234"/>
                </a:cubicBezTo>
                <a:cubicBezTo>
                  <a:pt x="1516602" y="385643"/>
                  <a:pt x="1511230" y="389648"/>
                  <a:pt x="1505826" y="395247"/>
                </a:cubicBezTo>
                <a:lnTo>
                  <a:pt x="1505826" y="342506"/>
                </a:lnTo>
                <a:close/>
                <a:moveTo>
                  <a:pt x="860470" y="342506"/>
                </a:moveTo>
                <a:lnTo>
                  <a:pt x="806654" y="485688"/>
                </a:lnTo>
                <a:lnTo>
                  <a:pt x="851829" y="485688"/>
                </a:lnTo>
                <a:lnTo>
                  <a:pt x="858808" y="462052"/>
                </a:lnTo>
                <a:lnTo>
                  <a:pt x="909038" y="462052"/>
                </a:lnTo>
                <a:lnTo>
                  <a:pt x="916202" y="485688"/>
                </a:lnTo>
                <a:lnTo>
                  <a:pt x="962533" y="485688"/>
                </a:lnTo>
                <a:lnTo>
                  <a:pt x="908730" y="342506"/>
                </a:lnTo>
                <a:close/>
                <a:moveTo>
                  <a:pt x="677602" y="342506"/>
                </a:moveTo>
                <a:lnTo>
                  <a:pt x="677602" y="377862"/>
                </a:lnTo>
                <a:lnTo>
                  <a:pt x="722725" y="377862"/>
                </a:lnTo>
                <a:lnTo>
                  <a:pt x="722725" y="485688"/>
                </a:lnTo>
                <a:lnTo>
                  <a:pt x="766968" y="485688"/>
                </a:lnTo>
                <a:lnTo>
                  <a:pt x="766968" y="377862"/>
                </a:lnTo>
                <a:lnTo>
                  <a:pt x="812091" y="377862"/>
                </a:lnTo>
                <a:lnTo>
                  <a:pt x="812091" y="342506"/>
                </a:lnTo>
                <a:close/>
                <a:moveTo>
                  <a:pt x="563837" y="342506"/>
                </a:moveTo>
                <a:lnTo>
                  <a:pt x="563837" y="485688"/>
                </a:lnTo>
                <a:lnTo>
                  <a:pt x="677132" y="485688"/>
                </a:lnTo>
                <a:lnTo>
                  <a:pt x="677132" y="450430"/>
                </a:lnTo>
                <a:lnTo>
                  <a:pt x="608080" y="450430"/>
                </a:lnTo>
                <a:lnTo>
                  <a:pt x="608080" y="342506"/>
                </a:lnTo>
                <a:close/>
                <a:moveTo>
                  <a:pt x="392484" y="342506"/>
                </a:moveTo>
                <a:lnTo>
                  <a:pt x="392484" y="427812"/>
                </a:lnTo>
                <a:cubicBezTo>
                  <a:pt x="392484" y="434839"/>
                  <a:pt x="393852" y="442907"/>
                  <a:pt x="396586" y="452017"/>
                </a:cubicBezTo>
                <a:cubicBezTo>
                  <a:pt x="398279" y="457678"/>
                  <a:pt x="401421" y="463176"/>
                  <a:pt x="406011" y="468512"/>
                </a:cubicBezTo>
                <a:cubicBezTo>
                  <a:pt x="410602" y="473847"/>
                  <a:pt x="415664" y="477963"/>
                  <a:pt x="421199" y="480858"/>
                </a:cubicBezTo>
                <a:cubicBezTo>
                  <a:pt x="426733" y="483754"/>
                  <a:pt x="433619" y="485690"/>
                  <a:pt x="441856" y="486666"/>
                </a:cubicBezTo>
                <a:cubicBezTo>
                  <a:pt x="450092" y="487642"/>
                  <a:pt x="457694" y="488130"/>
                  <a:pt x="464661" y="488130"/>
                </a:cubicBezTo>
                <a:cubicBezTo>
                  <a:pt x="476707" y="488130"/>
                  <a:pt x="487027" y="486536"/>
                  <a:pt x="495622" y="483347"/>
                </a:cubicBezTo>
                <a:cubicBezTo>
                  <a:pt x="501808" y="481070"/>
                  <a:pt x="507717" y="477118"/>
                  <a:pt x="513349" y="471489"/>
                </a:cubicBezTo>
                <a:cubicBezTo>
                  <a:pt x="518981" y="465860"/>
                  <a:pt x="523116" y="459288"/>
                  <a:pt x="525753" y="451773"/>
                </a:cubicBezTo>
                <a:cubicBezTo>
                  <a:pt x="528390" y="444257"/>
                  <a:pt x="529708" y="436271"/>
                  <a:pt x="529708" y="427812"/>
                </a:cubicBezTo>
                <a:lnTo>
                  <a:pt x="529708" y="342506"/>
                </a:lnTo>
                <a:lnTo>
                  <a:pt x="485562" y="342506"/>
                </a:lnTo>
                <a:lnTo>
                  <a:pt x="485562" y="429843"/>
                </a:lnTo>
                <a:cubicBezTo>
                  <a:pt x="485562" y="437780"/>
                  <a:pt x="483397" y="443911"/>
                  <a:pt x="479067" y="448238"/>
                </a:cubicBezTo>
                <a:cubicBezTo>
                  <a:pt x="474737" y="452564"/>
                  <a:pt x="468763" y="454727"/>
                  <a:pt x="461145" y="454727"/>
                </a:cubicBezTo>
                <a:cubicBezTo>
                  <a:pt x="453462" y="454727"/>
                  <a:pt x="447455" y="452532"/>
                  <a:pt x="443125" y="448141"/>
                </a:cubicBezTo>
                <a:cubicBezTo>
                  <a:pt x="438795" y="443750"/>
                  <a:pt x="436630" y="437651"/>
                  <a:pt x="436630" y="429843"/>
                </a:cubicBezTo>
                <a:lnTo>
                  <a:pt x="436630" y="342506"/>
                </a:lnTo>
                <a:close/>
                <a:moveTo>
                  <a:pt x="201398" y="342506"/>
                </a:moveTo>
                <a:lnTo>
                  <a:pt x="201398" y="485688"/>
                </a:lnTo>
                <a:lnTo>
                  <a:pt x="237633" y="485688"/>
                </a:lnTo>
                <a:lnTo>
                  <a:pt x="237633" y="376495"/>
                </a:lnTo>
                <a:lnTo>
                  <a:pt x="265501" y="485688"/>
                </a:lnTo>
                <a:lnTo>
                  <a:pt x="298299" y="485688"/>
                </a:lnTo>
                <a:lnTo>
                  <a:pt x="326219" y="376495"/>
                </a:lnTo>
                <a:lnTo>
                  <a:pt x="326219" y="485688"/>
                </a:lnTo>
                <a:lnTo>
                  <a:pt x="362454" y="485688"/>
                </a:lnTo>
                <a:lnTo>
                  <a:pt x="362454" y="342506"/>
                </a:lnTo>
                <a:lnTo>
                  <a:pt x="304303" y="342506"/>
                </a:lnTo>
                <a:lnTo>
                  <a:pt x="282024" y="429627"/>
                </a:lnTo>
                <a:lnTo>
                  <a:pt x="259584" y="342506"/>
                </a:lnTo>
                <a:close/>
                <a:moveTo>
                  <a:pt x="6257917" y="340065"/>
                </a:moveTo>
                <a:cubicBezTo>
                  <a:pt x="6238643" y="340065"/>
                  <a:pt x="6223570" y="346071"/>
                  <a:pt x="6212696" y="358084"/>
                </a:cubicBezTo>
                <a:cubicBezTo>
                  <a:pt x="6201822" y="370098"/>
                  <a:pt x="6196386" y="389029"/>
                  <a:pt x="6196386" y="414879"/>
                </a:cubicBezTo>
                <a:cubicBezTo>
                  <a:pt x="6196386" y="432524"/>
                  <a:pt x="6198974" y="446702"/>
                  <a:pt x="6204150" y="457413"/>
                </a:cubicBezTo>
                <a:cubicBezTo>
                  <a:pt x="6209327" y="468124"/>
                  <a:pt x="6216245" y="475921"/>
                  <a:pt x="6224905" y="480805"/>
                </a:cubicBezTo>
                <a:cubicBezTo>
                  <a:pt x="6233565" y="485688"/>
                  <a:pt x="6245057" y="488130"/>
                  <a:pt x="6259382" y="488130"/>
                </a:cubicBezTo>
                <a:cubicBezTo>
                  <a:pt x="6271297" y="488130"/>
                  <a:pt x="6281211" y="486128"/>
                  <a:pt x="6289122" y="482123"/>
                </a:cubicBezTo>
                <a:cubicBezTo>
                  <a:pt x="6297033" y="478119"/>
                  <a:pt x="6303219" y="472210"/>
                  <a:pt x="6307679" y="464397"/>
                </a:cubicBezTo>
                <a:cubicBezTo>
                  <a:pt x="6312139" y="456583"/>
                  <a:pt x="6314369" y="447956"/>
                  <a:pt x="6314369" y="438514"/>
                </a:cubicBezTo>
                <a:cubicBezTo>
                  <a:pt x="6314369" y="424515"/>
                  <a:pt x="6309958" y="412958"/>
                  <a:pt x="6301135" y="403842"/>
                </a:cubicBezTo>
                <a:cubicBezTo>
                  <a:pt x="6292312" y="394726"/>
                  <a:pt x="6281520" y="390168"/>
                  <a:pt x="6268758" y="390168"/>
                </a:cubicBezTo>
                <a:cubicBezTo>
                  <a:pt x="6262181" y="390168"/>
                  <a:pt x="6256386" y="391324"/>
                  <a:pt x="6251373" y="393636"/>
                </a:cubicBezTo>
                <a:cubicBezTo>
                  <a:pt x="6246359" y="395947"/>
                  <a:pt x="6241476" y="399512"/>
                  <a:pt x="6236723" y="404330"/>
                </a:cubicBezTo>
                <a:cubicBezTo>
                  <a:pt x="6237960" y="388964"/>
                  <a:pt x="6239881" y="378937"/>
                  <a:pt x="6242485" y="374249"/>
                </a:cubicBezTo>
                <a:cubicBezTo>
                  <a:pt x="6246066" y="367737"/>
                  <a:pt x="6251080" y="364482"/>
                  <a:pt x="6257526" y="364482"/>
                </a:cubicBezTo>
                <a:cubicBezTo>
                  <a:pt x="6261107" y="364482"/>
                  <a:pt x="6264119" y="365621"/>
                  <a:pt x="6266560" y="367900"/>
                </a:cubicBezTo>
                <a:cubicBezTo>
                  <a:pt x="6269002" y="370179"/>
                  <a:pt x="6270744" y="374086"/>
                  <a:pt x="6271786" y="379620"/>
                </a:cubicBezTo>
                <a:lnTo>
                  <a:pt x="6311341" y="374737"/>
                </a:lnTo>
                <a:cubicBezTo>
                  <a:pt x="6309062" y="367054"/>
                  <a:pt x="6305742" y="360673"/>
                  <a:pt x="6301379" y="355594"/>
                </a:cubicBezTo>
                <a:cubicBezTo>
                  <a:pt x="6297017" y="350515"/>
                  <a:pt x="6291531" y="346657"/>
                  <a:pt x="6284922" y="344020"/>
                </a:cubicBezTo>
                <a:cubicBezTo>
                  <a:pt x="6278313" y="341383"/>
                  <a:pt x="6269311" y="340065"/>
                  <a:pt x="6257917" y="340065"/>
                </a:cubicBezTo>
                <a:close/>
                <a:moveTo>
                  <a:pt x="5261820" y="340065"/>
                </a:moveTo>
                <a:lnTo>
                  <a:pt x="5226059" y="488130"/>
                </a:lnTo>
                <a:lnTo>
                  <a:pt x="5246155" y="488130"/>
                </a:lnTo>
                <a:lnTo>
                  <a:pt x="5282120" y="340065"/>
                </a:lnTo>
                <a:close/>
                <a:moveTo>
                  <a:pt x="4223596" y="340065"/>
                </a:moveTo>
                <a:lnTo>
                  <a:pt x="4187834" y="488130"/>
                </a:lnTo>
                <a:lnTo>
                  <a:pt x="4207931" y="488130"/>
                </a:lnTo>
                <a:lnTo>
                  <a:pt x="4243896" y="340065"/>
                </a:lnTo>
                <a:close/>
                <a:moveTo>
                  <a:pt x="2175721" y="340065"/>
                </a:moveTo>
                <a:lnTo>
                  <a:pt x="2139959" y="488130"/>
                </a:lnTo>
                <a:lnTo>
                  <a:pt x="2160056" y="488130"/>
                </a:lnTo>
                <a:lnTo>
                  <a:pt x="2196021" y="340065"/>
                </a:lnTo>
                <a:close/>
                <a:moveTo>
                  <a:pt x="2118571" y="340065"/>
                </a:moveTo>
                <a:lnTo>
                  <a:pt x="2082809" y="488130"/>
                </a:lnTo>
                <a:lnTo>
                  <a:pt x="2102906" y="488130"/>
                </a:lnTo>
                <a:lnTo>
                  <a:pt x="2138871" y="340065"/>
                </a:lnTo>
                <a:close/>
                <a:moveTo>
                  <a:pt x="1031915" y="340065"/>
                </a:moveTo>
                <a:cubicBezTo>
                  <a:pt x="1017004" y="340065"/>
                  <a:pt x="1005268" y="341937"/>
                  <a:pt x="996706" y="345681"/>
                </a:cubicBezTo>
                <a:cubicBezTo>
                  <a:pt x="988143" y="349424"/>
                  <a:pt x="981730" y="354568"/>
                  <a:pt x="977465" y="361112"/>
                </a:cubicBezTo>
                <a:cubicBezTo>
                  <a:pt x="973200" y="367656"/>
                  <a:pt x="971068" y="374607"/>
                  <a:pt x="971068" y="381964"/>
                </a:cubicBezTo>
                <a:cubicBezTo>
                  <a:pt x="971068" y="393164"/>
                  <a:pt x="975235" y="402377"/>
                  <a:pt x="983569" y="409605"/>
                </a:cubicBezTo>
                <a:cubicBezTo>
                  <a:pt x="991839" y="416832"/>
                  <a:pt x="1005675" y="422627"/>
                  <a:pt x="1025078" y="426989"/>
                </a:cubicBezTo>
                <a:cubicBezTo>
                  <a:pt x="1036929" y="429594"/>
                  <a:pt x="1044482" y="432361"/>
                  <a:pt x="1047737" y="435291"/>
                </a:cubicBezTo>
                <a:cubicBezTo>
                  <a:pt x="1050993" y="438221"/>
                  <a:pt x="1052621" y="441542"/>
                  <a:pt x="1052621" y="445253"/>
                </a:cubicBezTo>
                <a:cubicBezTo>
                  <a:pt x="1052621" y="449160"/>
                  <a:pt x="1050912" y="452595"/>
                  <a:pt x="1047493" y="455558"/>
                </a:cubicBezTo>
                <a:cubicBezTo>
                  <a:pt x="1044075" y="458520"/>
                  <a:pt x="1039208" y="460001"/>
                  <a:pt x="1032892" y="460001"/>
                </a:cubicBezTo>
                <a:cubicBezTo>
                  <a:pt x="1024427" y="460001"/>
                  <a:pt x="1017916" y="457104"/>
                  <a:pt x="1013358" y="451309"/>
                </a:cubicBezTo>
                <a:cubicBezTo>
                  <a:pt x="1010558" y="447728"/>
                  <a:pt x="1008703" y="442519"/>
                  <a:pt x="1007791" y="435682"/>
                </a:cubicBezTo>
                <a:lnTo>
                  <a:pt x="965696" y="438319"/>
                </a:lnTo>
                <a:cubicBezTo>
                  <a:pt x="966933" y="452774"/>
                  <a:pt x="972240" y="464690"/>
                  <a:pt x="981616" y="474066"/>
                </a:cubicBezTo>
                <a:cubicBezTo>
                  <a:pt x="990992" y="483442"/>
                  <a:pt x="1007856" y="488130"/>
                  <a:pt x="1032208" y="488130"/>
                </a:cubicBezTo>
                <a:cubicBezTo>
                  <a:pt x="1046077" y="488130"/>
                  <a:pt x="1057569" y="486128"/>
                  <a:pt x="1066685" y="482123"/>
                </a:cubicBezTo>
                <a:cubicBezTo>
                  <a:pt x="1075801" y="478119"/>
                  <a:pt x="1082898" y="472243"/>
                  <a:pt x="1087977" y="464494"/>
                </a:cubicBezTo>
                <a:cubicBezTo>
                  <a:pt x="1093056" y="456746"/>
                  <a:pt x="1095595" y="448281"/>
                  <a:pt x="1095595" y="439100"/>
                </a:cubicBezTo>
                <a:cubicBezTo>
                  <a:pt x="1095595" y="431287"/>
                  <a:pt x="1093690" y="424222"/>
                  <a:pt x="1089881" y="417906"/>
                </a:cubicBezTo>
                <a:cubicBezTo>
                  <a:pt x="1086072" y="411590"/>
                  <a:pt x="1079984" y="406300"/>
                  <a:pt x="1071617" y="402035"/>
                </a:cubicBezTo>
                <a:cubicBezTo>
                  <a:pt x="1063250" y="397770"/>
                  <a:pt x="1049398" y="393554"/>
                  <a:pt x="1030059" y="389387"/>
                </a:cubicBezTo>
                <a:cubicBezTo>
                  <a:pt x="1022246" y="387759"/>
                  <a:pt x="1017297" y="386001"/>
                  <a:pt x="1015214" y="384113"/>
                </a:cubicBezTo>
                <a:cubicBezTo>
                  <a:pt x="1013065" y="382290"/>
                  <a:pt x="1011991" y="380239"/>
                  <a:pt x="1011991" y="377960"/>
                </a:cubicBezTo>
                <a:cubicBezTo>
                  <a:pt x="1011991" y="374835"/>
                  <a:pt x="1013293" y="372181"/>
                  <a:pt x="1015898" y="370000"/>
                </a:cubicBezTo>
                <a:cubicBezTo>
                  <a:pt x="1018502" y="367819"/>
                  <a:pt x="1022376" y="366728"/>
                  <a:pt x="1027520" y="366728"/>
                </a:cubicBezTo>
                <a:cubicBezTo>
                  <a:pt x="1033771" y="366728"/>
                  <a:pt x="1038671" y="368193"/>
                  <a:pt x="1042219" y="371123"/>
                </a:cubicBezTo>
                <a:cubicBezTo>
                  <a:pt x="1045768" y="374053"/>
                  <a:pt x="1048096" y="378741"/>
                  <a:pt x="1049202" y="385187"/>
                </a:cubicBezTo>
                <a:lnTo>
                  <a:pt x="1090907" y="382746"/>
                </a:lnTo>
                <a:cubicBezTo>
                  <a:pt x="1089084" y="367900"/>
                  <a:pt x="1083370" y="357075"/>
                  <a:pt x="1073766" y="350271"/>
                </a:cubicBezTo>
                <a:cubicBezTo>
                  <a:pt x="1064162" y="343467"/>
                  <a:pt x="1050212" y="340065"/>
                  <a:pt x="1031915" y="340065"/>
                </a:cubicBezTo>
                <a:close/>
                <a:moveTo>
                  <a:pt x="0" y="0"/>
                </a:moveTo>
                <a:lnTo>
                  <a:pt x="7045236" y="0"/>
                </a:lnTo>
                <a:lnTo>
                  <a:pt x="7045236" y="854721"/>
                </a:lnTo>
                <a:lnTo>
                  <a:pt x="0" y="85472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CO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631CE1-6266-5664-D766-F4C6EACA7E34}"/>
              </a:ext>
            </a:extLst>
          </p:cNvPr>
          <p:cNvSpPr txBox="1"/>
          <p:nvPr/>
        </p:nvSpPr>
        <p:spPr>
          <a:xfrm>
            <a:off x="12191980" y="6250425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latin typeface="Arial Black" panose="020B0A04020102020204" pitchFamily="34" charset="0"/>
              </a:rPr>
              <a:t>api.php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B47175-D1F6-45A1-1F89-BC3796B4E26D}"/>
              </a:ext>
            </a:extLst>
          </p:cNvPr>
          <p:cNvSpPr txBox="1"/>
          <p:nvPr/>
        </p:nvSpPr>
        <p:spPr>
          <a:xfrm>
            <a:off x="-2555874" y="-14390"/>
            <a:ext cx="224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253292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19D618-C2EB-35B2-E1B0-D2360A7F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5" y="406375"/>
            <a:ext cx="5535257" cy="31438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15A8A2-4A5B-5DA9-CB53-12747893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6" y="402051"/>
            <a:ext cx="5535256" cy="31482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599EDE-8C47-D15A-8286-B8E36B7B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5" y="3974153"/>
            <a:ext cx="3877594" cy="21973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A95543-6894-7A98-5C69-ABC64F86B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203" y="4007241"/>
            <a:ext cx="3877594" cy="21642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F16289-75B4-4B0B-48EA-E428B7ADF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361" y="4007241"/>
            <a:ext cx="3929531" cy="216429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13C2E4F-5B78-33EB-37F8-B79623547B64}"/>
              </a:ext>
            </a:extLst>
          </p:cNvPr>
          <p:cNvSpPr txBox="1"/>
          <p:nvPr/>
        </p:nvSpPr>
        <p:spPr>
          <a:xfrm>
            <a:off x="11007635" y="634621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latin typeface="Arial Black" panose="020B0A04020102020204" pitchFamily="34" charset="0"/>
              </a:rPr>
              <a:t>api.php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95D721B-CE04-3A0C-92D2-B758B1AB2317}"/>
              </a:ext>
            </a:extLst>
          </p:cNvPr>
          <p:cNvSpPr txBox="1"/>
          <p:nvPr/>
        </p:nvSpPr>
        <p:spPr>
          <a:xfrm>
            <a:off x="288855" y="-67177"/>
            <a:ext cx="224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00B0F0"/>
                </a:solidFill>
                <a:latin typeface="Arial Black" panose="020B0A04020102020204" pitchFamily="34" charset="0"/>
              </a:rPr>
              <a:t>BACKEND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4D32E9B-B7E4-FD98-C13E-B7F632482F61}"/>
              </a:ext>
            </a:extLst>
          </p:cNvPr>
          <p:cNvSpPr txBox="1"/>
          <p:nvPr/>
        </p:nvSpPr>
        <p:spPr>
          <a:xfrm>
            <a:off x="12357463" y="6340408"/>
            <a:ext cx="12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api1.php</a:t>
            </a:r>
          </a:p>
        </p:txBody>
      </p:sp>
    </p:spTree>
    <p:extLst>
      <p:ext uri="{BB962C8B-B14F-4D97-AF65-F5344CB8AC3E}">
        <p14:creationId xmlns:p14="http://schemas.microsoft.com/office/powerpoint/2010/main" val="2478601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65</Words>
  <Application>Microsoft Office PowerPoint</Application>
  <PresentationFormat>Panorámica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Alexandra Pabuena Lopez</dc:creator>
  <cp:lastModifiedBy>Vanessa Alexandra Pabuena Lopez</cp:lastModifiedBy>
  <cp:revision>2</cp:revision>
  <dcterms:created xsi:type="dcterms:W3CDTF">2023-06-24T22:09:22Z</dcterms:created>
  <dcterms:modified xsi:type="dcterms:W3CDTF">2023-06-26T03:40:23Z</dcterms:modified>
</cp:coreProperties>
</file>